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58" r:id="rId5"/>
    <p:sldId id="259" r:id="rId6"/>
    <p:sldId id="264" r:id="rId7"/>
    <p:sldId id="260" r:id="rId8"/>
    <p:sldId id="262" r:id="rId9"/>
    <p:sldId id="263" r:id="rId10"/>
    <p:sldId id="269" r:id="rId11"/>
    <p:sldId id="270" r:id="rId12"/>
    <p:sldId id="265" r:id="rId13"/>
    <p:sldId id="268" r:id="rId14"/>
    <p:sldId id="266" r:id="rId1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112" d="100"/>
          <a:sy n="112" d="100"/>
        </p:scale>
        <p:origin x="54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45140C-C326-4DAA-A267-498AD5117D68}" type="doc">
      <dgm:prSet loTypeId="urn:microsoft.com/office/officeart/2005/8/layout/vList4" loCatId="picture" qsTypeId="urn:microsoft.com/office/officeart/2005/8/quickstyle/simple5" qsCatId="simple" csTypeId="urn:microsoft.com/office/officeart/2005/8/colors/accent5_2" csCatId="accent5" phldr="1"/>
      <dgm:spPr/>
      <dgm:t>
        <a:bodyPr/>
        <a:lstStyle/>
        <a:p>
          <a:endParaRPr lang="es-CL"/>
        </a:p>
      </dgm:t>
    </dgm:pt>
    <dgm:pt modelId="{78BFB295-8F5D-4286-B72B-79142F8F0E13}">
      <dgm:prSet phldrT="[Texto]"/>
      <dgm:spPr/>
      <dgm:t>
        <a:bodyPr/>
        <a:lstStyle/>
        <a:p>
          <a:r>
            <a:rPr lang="es-MX" dirty="0"/>
            <a:t>Miguel Hernandez</a:t>
          </a:r>
          <a:endParaRPr lang="es-CL" dirty="0"/>
        </a:p>
      </dgm:t>
    </dgm:pt>
    <dgm:pt modelId="{F1885FAB-61EC-4F80-98D0-72360031AF9F}" type="parTrans" cxnId="{2AD07198-D472-4B98-B6D5-5A730374E9A2}">
      <dgm:prSet/>
      <dgm:spPr/>
      <dgm:t>
        <a:bodyPr/>
        <a:lstStyle/>
        <a:p>
          <a:endParaRPr lang="es-CL"/>
        </a:p>
      </dgm:t>
    </dgm:pt>
    <dgm:pt modelId="{E88D0928-51D4-4670-8963-60ABBB193E13}" type="sibTrans" cxnId="{2AD07198-D472-4B98-B6D5-5A730374E9A2}">
      <dgm:prSet/>
      <dgm:spPr/>
      <dgm:t>
        <a:bodyPr/>
        <a:lstStyle/>
        <a:p>
          <a:endParaRPr lang="es-CL"/>
        </a:p>
      </dgm:t>
    </dgm:pt>
    <dgm:pt modelId="{D868444B-AE34-4422-A6A5-1F7D392D0C20}">
      <dgm:prSet phldrT="[Texto]"/>
      <dgm:spPr/>
      <dgm:t>
        <a:bodyPr/>
        <a:lstStyle/>
        <a:p>
          <a:r>
            <a:rPr lang="es-CL" dirty="0"/>
            <a:t>Scrum Master</a:t>
          </a:r>
        </a:p>
      </dgm:t>
    </dgm:pt>
    <dgm:pt modelId="{7DB88D83-6C3A-48C1-8CAD-0D11C3BEC35C}" type="parTrans" cxnId="{484B8A37-0122-4FF5-93D2-4A15DF521A17}">
      <dgm:prSet/>
      <dgm:spPr/>
      <dgm:t>
        <a:bodyPr/>
        <a:lstStyle/>
        <a:p>
          <a:endParaRPr lang="es-CL"/>
        </a:p>
      </dgm:t>
    </dgm:pt>
    <dgm:pt modelId="{74B9B1A5-94EB-40A9-BFF2-678501068FB8}" type="sibTrans" cxnId="{484B8A37-0122-4FF5-93D2-4A15DF521A17}">
      <dgm:prSet/>
      <dgm:spPr/>
      <dgm:t>
        <a:bodyPr/>
        <a:lstStyle/>
        <a:p>
          <a:endParaRPr lang="es-CL"/>
        </a:p>
      </dgm:t>
    </dgm:pt>
    <dgm:pt modelId="{02A34BC0-F8BA-4A89-87A4-4F20079DFD06}">
      <dgm:prSet phldrT="[Texto]"/>
      <dgm:spPr/>
      <dgm:t>
        <a:bodyPr/>
        <a:lstStyle/>
        <a:p>
          <a:r>
            <a:rPr lang="es-MX" dirty="0"/>
            <a:t>Michael Encina</a:t>
          </a:r>
          <a:endParaRPr lang="es-CL" dirty="0"/>
        </a:p>
      </dgm:t>
    </dgm:pt>
    <dgm:pt modelId="{9ADB496F-2DB6-4F16-8C91-2EB9CDF5F2F2}" type="parTrans" cxnId="{0E2AE979-A66C-4CEC-BFF4-5B28BB7CD9EA}">
      <dgm:prSet/>
      <dgm:spPr/>
      <dgm:t>
        <a:bodyPr/>
        <a:lstStyle/>
        <a:p>
          <a:endParaRPr lang="es-CL"/>
        </a:p>
      </dgm:t>
    </dgm:pt>
    <dgm:pt modelId="{44AB630E-CD8B-4223-9F51-5EEE4E054B0A}" type="sibTrans" cxnId="{0E2AE979-A66C-4CEC-BFF4-5B28BB7CD9EA}">
      <dgm:prSet/>
      <dgm:spPr/>
      <dgm:t>
        <a:bodyPr/>
        <a:lstStyle/>
        <a:p>
          <a:endParaRPr lang="es-CL"/>
        </a:p>
      </dgm:t>
    </dgm:pt>
    <dgm:pt modelId="{99FF0D0F-282A-4030-9AF5-3B7621881539}">
      <dgm:prSet phldrT="[Texto]"/>
      <dgm:spPr/>
      <dgm:t>
        <a:bodyPr/>
        <a:lstStyle/>
        <a:p>
          <a:r>
            <a:rPr lang="es-CL" dirty="0"/>
            <a:t>Matías Sandoval</a:t>
          </a:r>
        </a:p>
      </dgm:t>
    </dgm:pt>
    <dgm:pt modelId="{A86F315C-C500-49D7-B443-1D58BD48589A}" type="parTrans" cxnId="{4FE7AF63-70AC-4ED4-8BFB-DCB2408F3318}">
      <dgm:prSet/>
      <dgm:spPr/>
      <dgm:t>
        <a:bodyPr/>
        <a:lstStyle/>
        <a:p>
          <a:endParaRPr lang="es-CL"/>
        </a:p>
      </dgm:t>
    </dgm:pt>
    <dgm:pt modelId="{1CCC8D2D-CD28-4814-B055-28ABD65CA276}" type="sibTrans" cxnId="{4FE7AF63-70AC-4ED4-8BFB-DCB2408F3318}">
      <dgm:prSet/>
      <dgm:spPr/>
      <dgm:t>
        <a:bodyPr/>
        <a:lstStyle/>
        <a:p>
          <a:endParaRPr lang="es-CL"/>
        </a:p>
      </dgm:t>
    </dgm:pt>
    <dgm:pt modelId="{2E221207-005F-49CB-81E1-6D036D64322B}">
      <dgm:prSet phldrT="[Texto]"/>
      <dgm:spPr/>
      <dgm:t>
        <a:bodyPr/>
        <a:lstStyle/>
        <a:p>
          <a:r>
            <a:rPr lang="es-CL" dirty="0"/>
            <a:t>Facilita las reuniones y se asegura de que el equipo siga las prácticas ágiles.</a:t>
          </a:r>
        </a:p>
      </dgm:t>
    </dgm:pt>
    <dgm:pt modelId="{3728DB5E-E904-481D-A1E5-49CF4AFFC0D3}" type="sibTrans" cxnId="{1C3272C9-C630-4D60-B76B-138907BB4D41}">
      <dgm:prSet/>
      <dgm:spPr/>
      <dgm:t>
        <a:bodyPr/>
        <a:lstStyle/>
        <a:p>
          <a:endParaRPr lang="es-CL"/>
        </a:p>
      </dgm:t>
    </dgm:pt>
    <dgm:pt modelId="{B200B6AA-AA2A-4CB8-80FF-4BB54938E8A5}" type="parTrans" cxnId="{1C3272C9-C630-4D60-B76B-138907BB4D41}">
      <dgm:prSet/>
      <dgm:spPr/>
      <dgm:t>
        <a:bodyPr/>
        <a:lstStyle/>
        <a:p>
          <a:endParaRPr lang="es-CL"/>
        </a:p>
      </dgm:t>
    </dgm:pt>
    <dgm:pt modelId="{A2BD12B5-7AB5-4859-B57E-1E77C0ED35DF}">
      <dgm:prSet phldrT="[Texto]"/>
      <dgm:spPr/>
      <dgm:t>
        <a:bodyPr/>
        <a:lstStyle/>
        <a:p>
          <a:r>
            <a:rPr lang="es-MX" dirty="0" err="1"/>
            <a:t>Product</a:t>
          </a:r>
          <a:r>
            <a:rPr lang="es-MX" dirty="0"/>
            <a:t> </a:t>
          </a:r>
          <a:r>
            <a:rPr lang="es-MX" dirty="0" err="1"/>
            <a:t>Owner</a:t>
          </a:r>
          <a:endParaRPr lang="es-CL" dirty="0"/>
        </a:p>
      </dgm:t>
    </dgm:pt>
    <dgm:pt modelId="{35EEEEB1-B116-40C6-8142-8F938AF38B0B}" type="sibTrans" cxnId="{D5771F2D-99A4-4884-A896-FA1E2DEFDD88}">
      <dgm:prSet/>
      <dgm:spPr/>
      <dgm:t>
        <a:bodyPr/>
        <a:lstStyle/>
        <a:p>
          <a:endParaRPr lang="es-CL"/>
        </a:p>
      </dgm:t>
    </dgm:pt>
    <dgm:pt modelId="{AC7F7F07-A811-4CCD-BBFE-DAA4D1F5EE40}" type="parTrans" cxnId="{D5771F2D-99A4-4884-A896-FA1E2DEFDD88}">
      <dgm:prSet/>
      <dgm:spPr/>
      <dgm:t>
        <a:bodyPr/>
        <a:lstStyle/>
        <a:p>
          <a:endParaRPr lang="es-CL"/>
        </a:p>
      </dgm:t>
    </dgm:pt>
    <dgm:pt modelId="{D546635F-000B-49DF-BB26-293CCA777400}">
      <dgm:prSet phldrT="[Texto]"/>
      <dgm:spPr/>
      <dgm:t>
        <a:bodyPr/>
        <a:lstStyle/>
        <a:p>
          <a:r>
            <a:rPr lang="es-CL" dirty="0"/>
            <a:t>Responsable de definir las historias de usuario y priorizar el backlog. Representa los intereses del cliente.</a:t>
          </a:r>
        </a:p>
      </dgm:t>
    </dgm:pt>
    <dgm:pt modelId="{B01A0825-9EDF-4B9A-B345-1B486D914AD4}" type="sibTrans" cxnId="{AC0A7FF3-EEC4-470A-823E-BF7AF1556A99}">
      <dgm:prSet/>
      <dgm:spPr/>
      <dgm:t>
        <a:bodyPr/>
        <a:lstStyle/>
        <a:p>
          <a:endParaRPr lang="es-CL"/>
        </a:p>
      </dgm:t>
    </dgm:pt>
    <dgm:pt modelId="{5437D343-BECF-4620-B6C7-7088D8BBD91B}" type="parTrans" cxnId="{AC0A7FF3-EEC4-470A-823E-BF7AF1556A99}">
      <dgm:prSet/>
      <dgm:spPr/>
      <dgm:t>
        <a:bodyPr/>
        <a:lstStyle/>
        <a:p>
          <a:endParaRPr lang="es-CL"/>
        </a:p>
      </dgm:t>
    </dgm:pt>
    <dgm:pt modelId="{EA3B2395-55AF-495E-9D6B-329D2886612F}">
      <dgm:prSet phldrT="[Texto]"/>
      <dgm:spPr/>
      <dgm:t>
        <a:bodyPr/>
        <a:lstStyle/>
        <a:p>
          <a:r>
            <a:rPr lang="es-CL" dirty="0" err="1"/>
            <a:t>Developer</a:t>
          </a:r>
          <a:endParaRPr lang="es-CL" dirty="0"/>
        </a:p>
      </dgm:t>
    </dgm:pt>
    <dgm:pt modelId="{11A4E056-7834-4F82-8A9C-B8EA31F159E3}" type="sibTrans" cxnId="{778F2DBC-81F3-476D-BD99-784E4F7153C8}">
      <dgm:prSet/>
      <dgm:spPr/>
      <dgm:t>
        <a:bodyPr/>
        <a:lstStyle/>
        <a:p>
          <a:endParaRPr lang="es-CL"/>
        </a:p>
      </dgm:t>
    </dgm:pt>
    <dgm:pt modelId="{01DA10B6-3F7A-4C8A-AACD-F605EE6CCF20}" type="parTrans" cxnId="{778F2DBC-81F3-476D-BD99-784E4F7153C8}">
      <dgm:prSet/>
      <dgm:spPr/>
      <dgm:t>
        <a:bodyPr/>
        <a:lstStyle/>
        <a:p>
          <a:endParaRPr lang="es-CL"/>
        </a:p>
      </dgm:t>
    </dgm:pt>
    <dgm:pt modelId="{55A2A9EB-4C26-43C3-B721-D475B10BC39B}">
      <dgm:prSet phldrT="[Texto]"/>
      <dgm:spPr/>
      <dgm:t>
        <a:bodyPr/>
        <a:lstStyle/>
        <a:p>
          <a:r>
            <a:rPr lang="es-CL" dirty="0"/>
            <a:t>Desarrolladores que trabajan en la implementación del sistema. Incluye roles específicos como desarrollador </a:t>
          </a:r>
          <a:r>
            <a:rPr lang="es-CL" dirty="0" err="1"/>
            <a:t>front-end</a:t>
          </a:r>
          <a:r>
            <a:rPr lang="es-CL" dirty="0"/>
            <a:t>, back-</a:t>
          </a:r>
          <a:r>
            <a:rPr lang="es-CL" dirty="0" err="1"/>
            <a:t>end</a:t>
          </a:r>
          <a:r>
            <a:rPr lang="es-CL" dirty="0"/>
            <a:t>, y QA.</a:t>
          </a:r>
        </a:p>
      </dgm:t>
    </dgm:pt>
    <dgm:pt modelId="{4EF4588A-187C-4393-9DFC-C6D80B20E995}" type="sibTrans" cxnId="{ECED70CB-7A25-48F8-9E03-51596FB1E92C}">
      <dgm:prSet/>
      <dgm:spPr/>
      <dgm:t>
        <a:bodyPr/>
        <a:lstStyle/>
        <a:p>
          <a:endParaRPr lang="es-CL"/>
        </a:p>
      </dgm:t>
    </dgm:pt>
    <dgm:pt modelId="{B8424EB2-FFE7-4867-9D5A-EE0D46E8AAFE}" type="parTrans" cxnId="{ECED70CB-7A25-48F8-9E03-51596FB1E92C}">
      <dgm:prSet/>
      <dgm:spPr/>
      <dgm:t>
        <a:bodyPr/>
        <a:lstStyle/>
        <a:p>
          <a:endParaRPr lang="es-CL"/>
        </a:p>
      </dgm:t>
    </dgm:pt>
    <dgm:pt modelId="{6E1E561E-88C1-49C6-A3F7-DE4B9AD43273}" type="pres">
      <dgm:prSet presAssocID="{BE45140C-C326-4DAA-A267-498AD5117D68}" presName="linear" presStyleCnt="0">
        <dgm:presLayoutVars>
          <dgm:dir/>
          <dgm:resizeHandles val="exact"/>
        </dgm:presLayoutVars>
      </dgm:prSet>
      <dgm:spPr/>
    </dgm:pt>
    <dgm:pt modelId="{F70979D0-5925-4EC3-AD84-986E0EC7B0D8}" type="pres">
      <dgm:prSet presAssocID="{78BFB295-8F5D-4286-B72B-79142F8F0E13}" presName="comp" presStyleCnt="0"/>
      <dgm:spPr/>
    </dgm:pt>
    <dgm:pt modelId="{54FC4CB6-0791-48D3-B2C5-2E99B8AFCFF7}" type="pres">
      <dgm:prSet presAssocID="{78BFB295-8F5D-4286-B72B-79142F8F0E13}" presName="box" presStyleLbl="node1" presStyleIdx="0" presStyleCnt="3" custLinFactNeighborX="-13098" custLinFactNeighborY="3771"/>
      <dgm:spPr/>
    </dgm:pt>
    <dgm:pt modelId="{9A7E2690-DE9C-4572-9BE5-B8C9A3B8BBB3}" type="pres">
      <dgm:prSet presAssocID="{78BFB295-8F5D-4286-B72B-79142F8F0E13}"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52D125D2-FCA7-4A2D-AB39-B6BD54F251F2}" type="pres">
      <dgm:prSet presAssocID="{78BFB295-8F5D-4286-B72B-79142F8F0E13}" presName="text" presStyleLbl="node1" presStyleIdx="0" presStyleCnt="3">
        <dgm:presLayoutVars>
          <dgm:bulletEnabled val="1"/>
        </dgm:presLayoutVars>
      </dgm:prSet>
      <dgm:spPr/>
    </dgm:pt>
    <dgm:pt modelId="{E95CA29D-745B-40BA-93B6-BB607C99A2CE}" type="pres">
      <dgm:prSet presAssocID="{E88D0928-51D4-4670-8963-60ABBB193E13}" presName="spacer" presStyleCnt="0"/>
      <dgm:spPr/>
    </dgm:pt>
    <dgm:pt modelId="{41A67AC8-1DD7-4AB7-96A3-87B24035E3FA}" type="pres">
      <dgm:prSet presAssocID="{02A34BC0-F8BA-4A89-87A4-4F20079DFD06}" presName="comp" presStyleCnt="0"/>
      <dgm:spPr/>
    </dgm:pt>
    <dgm:pt modelId="{39AFE128-ACF6-44CA-B18B-64F5782CF210}" type="pres">
      <dgm:prSet presAssocID="{02A34BC0-F8BA-4A89-87A4-4F20079DFD06}" presName="box" presStyleLbl="node1" presStyleIdx="1" presStyleCnt="3"/>
      <dgm:spPr/>
    </dgm:pt>
    <dgm:pt modelId="{3F97C059-D720-4D48-953F-B84D04D0BF79}" type="pres">
      <dgm:prSet presAssocID="{02A34BC0-F8BA-4A89-87A4-4F20079DFD06}" presName="img" presStyleLbl="fgImgPlace1" presStyleIdx="1"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CFFDF23F-D296-4CDF-8EE4-8A672559E207}" type="pres">
      <dgm:prSet presAssocID="{02A34BC0-F8BA-4A89-87A4-4F20079DFD06}" presName="text" presStyleLbl="node1" presStyleIdx="1" presStyleCnt="3">
        <dgm:presLayoutVars>
          <dgm:bulletEnabled val="1"/>
        </dgm:presLayoutVars>
      </dgm:prSet>
      <dgm:spPr/>
    </dgm:pt>
    <dgm:pt modelId="{40453781-DACE-4118-ADC4-2B966E9374E5}" type="pres">
      <dgm:prSet presAssocID="{44AB630E-CD8B-4223-9F51-5EEE4E054B0A}" presName="spacer" presStyleCnt="0"/>
      <dgm:spPr/>
    </dgm:pt>
    <dgm:pt modelId="{536722F8-2BA5-41A1-87DF-BBB1AF7DCA80}" type="pres">
      <dgm:prSet presAssocID="{99FF0D0F-282A-4030-9AF5-3B7621881539}" presName="comp" presStyleCnt="0"/>
      <dgm:spPr/>
    </dgm:pt>
    <dgm:pt modelId="{F36F4ED1-B414-46B8-A8C5-C0FB11F5CFBC}" type="pres">
      <dgm:prSet presAssocID="{99FF0D0F-282A-4030-9AF5-3B7621881539}" presName="box" presStyleLbl="node1" presStyleIdx="2" presStyleCnt="3"/>
      <dgm:spPr/>
    </dgm:pt>
    <dgm:pt modelId="{7C6A764B-C67C-494C-B90E-7B3C3DDE54A4}" type="pres">
      <dgm:prSet presAssocID="{99FF0D0F-282A-4030-9AF5-3B7621881539}" presName="img" presStyleLbl="fgImgPlace1" presStyleIdx="2"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dgm:spPr>
    </dgm:pt>
    <dgm:pt modelId="{0E12AD21-08CC-4736-A269-DD5234F9D874}" type="pres">
      <dgm:prSet presAssocID="{99FF0D0F-282A-4030-9AF5-3B7621881539}" presName="text" presStyleLbl="node1" presStyleIdx="2" presStyleCnt="3">
        <dgm:presLayoutVars>
          <dgm:bulletEnabled val="1"/>
        </dgm:presLayoutVars>
      </dgm:prSet>
      <dgm:spPr/>
    </dgm:pt>
  </dgm:ptLst>
  <dgm:cxnLst>
    <dgm:cxn modelId="{399BD705-2380-48A3-9C48-1D49A5A32D61}" type="presOf" srcId="{2E221207-005F-49CB-81E1-6D036D64322B}" destId="{52D125D2-FCA7-4A2D-AB39-B6BD54F251F2}" srcOrd="1" destOrd="2" presId="urn:microsoft.com/office/officeart/2005/8/layout/vList4"/>
    <dgm:cxn modelId="{D2B94F0C-C779-4AC1-87E4-35116A3DED02}" type="presOf" srcId="{78BFB295-8F5D-4286-B72B-79142F8F0E13}" destId="{54FC4CB6-0791-48D3-B2C5-2E99B8AFCFF7}" srcOrd="0" destOrd="0" presId="urn:microsoft.com/office/officeart/2005/8/layout/vList4"/>
    <dgm:cxn modelId="{D5771F2D-99A4-4884-A896-FA1E2DEFDD88}" srcId="{99FF0D0F-282A-4030-9AF5-3B7621881539}" destId="{A2BD12B5-7AB5-4859-B57E-1E77C0ED35DF}" srcOrd="0" destOrd="0" parTransId="{AC7F7F07-A811-4CCD-BBFE-DAA4D1F5EE40}" sibTransId="{35EEEEB1-B116-40C6-8142-8F938AF38B0B}"/>
    <dgm:cxn modelId="{3A21ED2D-BFFE-4942-BD04-AB5B9DC419E5}" type="presOf" srcId="{99FF0D0F-282A-4030-9AF5-3B7621881539}" destId="{F36F4ED1-B414-46B8-A8C5-C0FB11F5CFBC}" srcOrd="0" destOrd="0" presId="urn:microsoft.com/office/officeart/2005/8/layout/vList4"/>
    <dgm:cxn modelId="{A6E20436-8EF1-4FFF-9C29-AC69BF1D5C4A}" type="presOf" srcId="{02A34BC0-F8BA-4A89-87A4-4F20079DFD06}" destId="{39AFE128-ACF6-44CA-B18B-64F5782CF210}" srcOrd="0" destOrd="0" presId="urn:microsoft.com/office/officeart/2005/8/layout/vList4"/>
    <dgm:cxn modelId="{484B8A37-0122-4FF5-93D2-4A15DF521A17}" srcId="{78BFB295-8F5D-4286-B72B-79142F8F0E13}" destId="{D868444B-AE34-4422-A6A5-1F7D392D0C20}" srcOrd="0" destOrd="0" parTransId="{7DB88D83-6C3A-48C1-8CAD-0D11C3BEC35C}" sibTransId="{74B9B1A5-94EB-40A9-BFF2-678501068FB8}"/>
    <dgm:cxn modelId="{040FC75B-63D6-4205-A996-7A824AA266CE}" type="presOf" srcId="{A2BD12B5-7AB5-4859-B57E-1E77C0ED35DF}" destId="{0E12AD21-08CC-4736-A269-DD5234F9D874}" srcOrd="1" destOrd="1" presId="urn:microsoft.com/office/officeart/2005/8/layout/vList4"/>
    <dgm:cxn modelId="{22F3405C-AB8E-4AC3-A83C-C551BA0831ED}" type="presOf" srcId="{55A2A9EB-4C26-43C3-B721-D475B10BC39B}" destId="{39AFE128-ACF6-44CA-B18B-64F5782CF210}" srcOrd="0" destOrd="2" presId="urn:microsoft.com/office/officeart/2005/8/layout/vList4"/>
    <dgm:cxn modelId="{7E8FC05E-FE02-4336-B1F8-3EAA05519A49}" type="presOf" srcId="{D868444B-AE34-4422-A6A5-1F7D392D0C20}" destId="{54FC4CB6-0791-48D3-B2C5-2E99B8AFCFF7}" srcOrd="0" destOrd="1" presId="urn:microsoft.com/office/officeart/2005/8/layout/vList4"/>
    <dgm:cxn modelId="{4FE7AF63-70AC-4ED4-8BFB-DCB2408F3318}" srcId="{BE45140C-C326-4DAA-A267-498AD5117D68}" destId="{99FF0D0F-282A-4030-9AF5-3B7621881539}" srcOrd="2" destOrd="0" parTransId="{A86F315C-C500-49D7-B443-1D58BD48589A}" sibTransId="{1CCC8D2D-CD28-4814-B055-28ABD65CA276}"/>
    <dgm:cxn modelId="{3F2A6752-A5BB-4F63-B720-93C45E0B4F56}" type="presOf" srcId="{D546635F-000B-49DF-BB26-293CCA777400}" destId="{F36F4ED1-B414-46B8-A8C5-C0FB11F5CFBC}" srcOrd="0" destOrd="2" presId="urn:microsoft.com/office/officeart/2005/8/layout/vList4"/>
    <dgm:cxn modelId="{DC02AD53-682D-464B-9D09-C1B6DCD5AFB0}" type="presOf" srcId="{55A2A9EB-4C26-43C3-B721-D475B10BC39B}" destId="{CFFDF23F-D296-4CDF-8EE4-8A672559E207}" srcOrd="1" destOrd="2" presId="urn:microsoft.com/office/officeart/2005/8/layout/vList4"/>
    <dgm:cxn modelId="{0E2AE979-A66C-4CEC-BFF4-5B28BB7CD9EA}" srcId="{BE45140C-C326-4DAA-A267-498AD5117D68}" destId="{02A34BC0-F8BA-4A89-87A4-4F20079DFD06}" srcOrd="1" destOrd="0" parTransId="{9ADB496F-2DB6-4F16-8C91-2EB9CDF5F2F2}" sibTransId="{44AB630E-CD8B-4223-9F51-5EEE4E054B0A}"/>
    <dgm:cxn modelId="{2AD07198-D472-4B98-B6D5-5A730374E9A2}" srcId="{BE45140C-C326-4DAA-A267-498AD5117D68}" destId="{78BFB295-8F5D-4286-B72B-79142F8F0E13}" srcOrd="0" destOrd="0" parTransId="{F1885FAB-61EC-4F80-98D0-72360031AF9F}" sibTransId="{E88D0928-51D4-4670-8963-60ABBB193E13}"/>
    <dgm:cxn modelId="{FBEF4C9A-E5D4-462C-B35F-96C87426BEAB}" type="presOf" srcId="{A2BD12B5-7AB5-4859-B57E-1E77C0ED35DF}" destId="{F36F4ED1-B414-46B8-A8C5-C0FB11F5CFBC}" srcOrd="0" destOrd="1" presId="urn:microsoft.com/office/officeart/2005/8/layout/vList4"/>
    <dgm:cxn modelId="{690A389C-25C1-485B-88F9-437236A47744}" type="presOf" srcId="{BE45140C-C326-4DAA-A267-498AD5117D68}" destId="{6E1E561E-88C1-49C6-A3F7-DE4B9AD43273}" srcOrd="0" destOrd="0" presId="urn:microsoft.com/office/officeart/2005/8/layout/vList4"/>
    <dgm:cxn modelId="{ECFD91A4-F44F-4C84-8B25-37DA0B249A1F}" type="presOf" srcId="{78BFB295-8F5D-4286-B72B-79142F8F0E13}" destId="{52D125D2-FCA7-4A2D-AB39-B6BD54F251F2}" srcOrd="1" destOrd="0" presId="urn:microsoft.com/office/officeart/2005/8/layout/vList4"/>
    <dgm:cxn modelId="{67DE09B5-392E-4661-A7AE-A0572D63DA68}" type="presOf" srcId="{99FF0D0F-282A-4030-9AF5-3B7621881539}" destId="{0E12AD21-08CC-4736-A269-DD5234F9D874}" srcOrd="1" destOrd="0" presId="urn:microsoft.com/office/officeart/2005/8/layout/vList4"/>
    <dgm:cxn modelId="{778F2DBC-81F3-476D-BD99-784E4F7153C8}" srcId="{02A34BC0-F8BA-4A89-87A4-4F20079DFD06}" destId="{EA3B2395-55AF-495E-9D6B-329D2886612F}" srcOrd="0" destOrd="0" parTransId="{01DA10B6-3F7A-4C8A-AACD-F605EE6CCF20}" sibTransId="{11A4E056-7834-4F82-8A9C-B8EA31F159E3}"/>
    <dgm:cxn modelId="{FE5360C5-555C-42B2-9E63-16D2D46F21B1}" type="presOf" srcId="{D868444B-AE34-4422-A6A5-1F7D392D0C20}" destId="{52D125D2-FCA7-4A2D-AB39-B6BD54F251F2}" srcOrd="1" destOrd="1" presId="urn:microsoft.com/office/officeart/2005/8/layout/vList4"/>
    <dgm:cxn modelId="{1C3272C9-C630-4D60-B76B-138907BB4D41}" srcId="{78BFB295-8F5D-4286-B72B-79142F8F0E13}" destId="{2E221207-005F-49CB-81E1-6D036D64322B}" srcOrd="1" destOrd="0" parTransId="{B200B6AA-AA2A-4CB8-80FF-4BB54938E8A5}" sibTransId="{3728DB5E-E904-481D-A1E5-49CF4AFFC0D3}"/>
    <dgm:cxn modelId="{B0C181C9-77EB-4775-B9E6-C6CBDA60E6EB}" type="presOf" srcId="{EA3B2395-55AF-495E-9D6B-329D2886612F}" destId="{CFFDF23F-D296-4CDF-8EE4-8A672559E207}" srcOrd="1" destOrd="1" presId="urn:microsoft.com/office/officeart/2005/8/layout/vList4"/>
    <dgm:cxn modelId="{ECED70CB-7A25-48F8-9E03-51596FB1E92C}" srcId="{02A34BC0-F8BA-4A89-87A4-4F20079DFD06}" destId="{55A2A9EB-4C26-43C3-B721-D475B10BC39B}" srcOrd="1" destOrd="0" parTransId="{B8424EB2-FFE7-4867-9D5A-EE0D46E8AAFE}" sibTransId="{4EF4588A-187C-4393-9DFC-C6D80B20E995}"/>
    <dgm:cxn modelId="{D1C04ECF-982A-425F-B2B1-9CF15BCEB83B}" type="presOf" srcId="{D546635F-000B-49DF-BB26-293CCA777400}" destId="{0E12AD21-08CC-4736-A269-DD5234F9D874}" srcOrd="1" destOrd="2" presId="urn:microsoft.com/office/officeart/2005/8/layout/vList4"/>
    <dgm:cxn modelId="{22A4C7D2-C14A-4622-8C4E-3FE51F50DCC3}" type="presOf" srcId="{02A34BC0-F8BA-4A89-87A4-4F20079DFD06}" destId="{CFFDF23F-D296-4CDF-8EE4-8A672559E207}" srcOrd="1" destOrd="0" presId="urn:microsoft.com/office/officeart/2005/8/layout/vList4"/>
    <dgm:cxn modelId="{A70C9FD5-2935-4C81-937A-B6C05F5E54BA}" type="presOf" srcId="{2E221207-005F-49CB-81E1-6D036D64322B}" destId="{54FC4CB6-0791-48D3-B2C5-2E99B8AFCFF7}" srcOrd="0" destOrd="2" presId="urn:microsoft.com/office/officeart/2005/8/layout/vList4"/>
    <dgm:cxn modelId="{AC0A7FF3-EEC4-470A-823E-BF7AF1556A99}" srcId="{99FF0D0F-282A-4030-9AF5-3B7621881539}" destId="{D546635F-000B-49DF-BB26-293CCA777400}" srcOrd="1" destOrd="0" parTransId="{5437D343-BECF-4620-B6C7-7088D8BBD91B}" sibTransId="{B01A0825-9EDF-4B9A-B345-1B486D914AD4}"/>
    <dgm:cxn modelId="{7ABE08FD-4ED4-44FB-BFBA-794B6C5FA813}" type="presOf" srcId="{EA3B2395-55AF-495E-9D6B-329D2886612F}" destId="{39AFE128-ACF6-44CA-B18B-64F5782CF210}" srcOrd="0" destOrd="1" presId="urn:microsoft.com/office/officeart/2005/8/layout/vList4"/>
    <dgm:cxn modelId="{DA463EE6-78DB-4E59-8099-EBA029F401B0}" type="presParOf" srcId="{6E1E561E-88C1-49C6-A3F7-DE4B9AD43273}" destId="{F70979D0-5925-4EC3-AD84-986E0EC7B0D8}" srcOrd="0" destOrd="0" presId="urn:microsoft.com/office/officeart/2005/8/layout/vList4"/>
    <dgm:cxn modelId="{2FE346D7-6685-4BD0-9465-988681234E35}" type="presParOf" srcId="{F70979D0-5925-4EC3-AD84-986E0EC7B0D8}" destId="{54FC4CB6-0791-48D3-B2C5-2E99B8AFCFF7}" srcOrd="0" destOrd="0" presId="urn:microsoft.com/office/officeart/2005/8/layout/vList4"/>
    <dgm:cxn modelId="{3671DC51-8308-4E14-B210-C8528BB18500}" type="presParOf" srcId="{F70979D0-5925-4EC3-AD84-986E0EC7B0D8}" destId="{9A7E2690-DE9C-4572-9BE5-B8C9A3B8BBB3}" srcOrd="1" destOrd="0" presId="urn:microsoft.com/office/officeart/2005/8/layout/vList4"/>
    <dgm:cxn modelId="{36512CCB-6AF4-4E79-94F2-3EAFE5E8BC48}" type="presParOf" srcId="{F70979D0-5925-4EC3-AD84-986E0EC7B0D8}" destId="{52D125D2-FCA7-4A2D-AB39-B6BD54F251F2}" srcOrd="2" destOrd="0" presId="urn:microsoft.com/office/officeart/2005/8/layout/vList4"/>
    <dgm:cxn modelId="{ECC56BF9-E938-422B-98CD-A358ACD6F8DC}" type="presParOf" srcId="{6E1E561E-88C1-49C6-A3F7-DE4B9AD43273}" destId="{E95CA29D-745B-40BA-93B6-BB607C99A2CE}" srcOrd="1" destOrd="0" presId="urn:microsoft.com/office/officeart/2005/8/layout/vList4"/>
    <dgm:cxn modelId="{158F6488-FF9D-4053-8FD1-E0DD5F22ECAD}" type="presParOf" srcId="{6E1E561E-88C1-49C6-A3F7-DE4B9AD43273}" destId="{41A67AC8-1DD7-4AB7-96A3-87B24035E3FA}" srcOrd="2" destOrd="0" presId="urn:microsoft.com/office/officeart/2005/8/layout/vList4"/>
    <dgm:cxn modelId="{236FF4A9-4957-4F7A-A24B-795FE34BEEFD}" type="presParOf" srcId="{41A67AC8-1DD7-4AB7-96A3-87B24035E3FA}" destId="{39AFE128-ACF6-44CA-B18B-64F5782CF210}" srcOrd="0" destOrd="0" presId="urn:microsoft.com/office/officeart/2005/8/layout/vList4"/>
    <dgm:cxn modelId="{5BD15FCC-0B87-4D85-98EC-9D897E4655EE}" type="presParOf" srcId="{41A67AC8-1DD7-4AB7-96A3-87B24035E3FA}" destId="{3F97C059-D720-4D48-953F-B84D04D0BF79}" srcOrd="1" destOrd="0" presId="urn:microsoft.com/office/officeart/2005/8/layout/vList4"/>
    <dgm:cxn modelId="{3156CEE4-28C8-4C16-85AC-EE6796DAD482}" type="presParOf" srcId="{41A67AC8-1DD7-4AB7-96A3-87B24035E3FA}" destId="{CFFDF23F-D296-4CDF-8EE4-8A672559E207}" srcOrd="2" destOrd="0" presId="urn:microsoft.com/office/officeart/2005/8/layout/vList4"/>
    <dgm:cxn modelId="{C9CD1524-D5D2-47DD-A731-469F83B73691}" type="presParOf" srcId="{6E1E561E-88C1-49C6-A3F7-DE4B9AD43273}" destId="{40453781-DACE-4118-ADC4-2B966E9374E5}" srcOrd="3" destOrd="0" presId="urn:microsoft.com/office/officeart/2005/8/layout/vList4"/>
    <dgm:cxn modelId="{D2619F68-F71E-4DB7-B3E4-C0C69EDAA7FE}" type="presParOf" srcId="{6E1E561E-88C1-49C6-A3F7-DE4B9AD43273}" destId="{536722F8-2BA5-41A1-87DF-BBB1AF7DCA80}" srcOrd="4" destOrd="0" presId="urn:microsoft.com/office/officeart/2005/8/layout/vList4"/>
    <dgm:cxn modelId="{AFABECF8-EB39-4A9E-BB52-4A457A2CDD0A}" type="presParOf" srcId="{536722F8-2BA5-41A1-87DF-BBB1AF7DCA80}" destId="{F36F4ED1-B414-46B8-A8C5-C0FB11F5CFBC}" srcOrd="0" destOrd="0" presId="urn:microsoft.com/office/officeart/2005/8/layout/vList4"/>
    <dgm:cxn modelId="{F3A74078-C1EC-4C6F-B1ED-565182E04087}" type="presParOf" srcId="{536722F8-2BA5-41A1-87DF-BBB1AF7DCA80}" destId="{7C6A764B-C67C-494C-B90E-7B3C3DDE54A4}" srcOrd="1" destOrd="0" presId="urn:microsoft.com/office/officeart/2005/8/layout/vList4"/>
    <dgm:cxn modelId="{1973AF99-46F9-4317-B911-25815C189087}" type="presParOf" srcId="{536722F8-2BA5-41A1-87DF-BBB1AF7DCA80}" destId="{0E12AD21-08CC-4736-A269-DD5234F9D87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C4CB6-0791-48D3-B2C5-2E99B8AFCFF7}">
      <dsp:nvSpPr>
        <dsp:cNvPr id="0" name=""/>
        <dsp:cNvSpPr/>
      </dsp:nvSpPr>
      <dsp:spPr>
        <a:xfrm>
          <a:off x="0" y="51268"/>
          <a:ext cx="7633494" cy="135954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MX" sz="1900" kern="1200" dirty="0"/>
            <a:t>Miguel Hernandez</a:t>
          </a:r>
          <a:endParaRPr lang="es-CL" sz="1900" kern="1200" dirty="0"/>
        </a:p>
        <a:p>
          <a:pPr marL="114300" lvl="1" indent="-114300" algn="l" defTabSz="666750">
            <a:lnSpc>
              <a:spcPct val="90000"/>
            </a:lnSpc>
            <a:spcBef>
              <a:spcPct val="0"/>
            </a:spcBef>
            <a:spcAft>
              <a:spcPct val="15000"/>
            </a:spcAft>
            <a:buChar char="•"/>
          </a:pPr>
          <a:r>
            <a:rPr lang="es-CL" sz="1500" kern="1200" dirty="0"/>
            <a:t>Scrum Master</a:t>
          </a:r>
        </a:p>
        <a:p>
          <a:pPr marL="114300" lvl="1" indent="-114300" algn="l" defTabSz="666750">
            <a:lnSpc>
              <a:spcPct val="90000"/>
            </a:lnSpc>
            <a:spcBef>
              <a:spcPct val="0"/>
            </a:spcBef>
            <a:spcAft>
              <a:spcPct val="15000"/>
            </a:spcAft>
            <a:buChar char="•"/>
          </a:pPr>
          <a:r>
            <a:rPr lang="es-CL" sz="1500" kern="1200" dirty="0"/>
            <a:t>Facilita las reuniones y se asegura de que el equipo siga las prácticas ágiles.</a:t>
          </a:r>
        </a:p>
      </dsp:txBody>
      <dsp:txXfrm>
        <a:off x="1662653" y="51268"/>
        <a:ext cx="5970840" cy="1359548"/>
      </dsp:txXfrm>
    </dsp:sp>
    <dsp:sp modelId="{9A7E2690-DE9C-4572-9BE5-B8C9A3B8BBB3}">
      <dsp:nvSpPr>
        <dsp:cNvPr id="0" name=""/>
        <dsp:cNvSpPr/>
      </dsp:nvSpPr>
      <dsp:spPr>
        <a:xfrm>
          <a:off x="135954" y="135954"/>
          <a:ext cx="1526698" cy="108763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9AFE128-ACF6-44CA-B18B-64F5782CF210}">
      <dsp:nvSpPr>
        <dsp:cNvPr id="0" name=""/>
        <dsp:cNvSpPr/>
      </dsp:nvSpPr>
      <dsp:spPr>
        <a:xfrm>
          <a:off x="0" y="1495502"/>
          <a:ext cx="7633494" cy="135954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MX" sz="1900" kern="1200" dirty="0"/>
            <a:t>Michael Encina</a:t>
          </a:r>
          <a:endParaRPr lang="es-CL" sz="1900" kern="1200" dirty="0"/>
        </a:p>
        <a:p>
          <a:pPr marL="114300" lvl="1" indent="-114300" algn="l" defTabSz="666750">
            <a:lnSpc>
              <a:spcPct val="90000"/>
            </a:lnSpc>
            <a:spcBef>
              <a:spcPct val="0"/>
            </a:spcBef>
            <a:spcAft>
              <a:spcPct val="15000"/>
            </a:spcAft>
            <a:buChar char="•"/>
          </a:pPr>
          <a:r>
            <a:rPr lang="es-CL" sz="1500" kern="1200" dirty="0" err="1"/>
            <a:t>Developer</a:t>
          </a:r>
          <a:endParaRPr lang="es-CL" sz="1500" kern="1200" dirty="0"/>
        </a:p>
        <a:p>
          <a:pPr marL="114300" lvl="1" indent="-114300" algn="l" defTabSz="666750">
            <a:lnSpc>
              <a:spcPct val="90000"/>
            </a:lnSpc>
            <a:spcBef>
              <a:spcPct val="0"/>
            </a:spcBef>
            <a:spcAft>
              <a:spcPct val="15000"/>
            </a:spcAft>
            <a:buChar char="•"/>
          </a:pPr>
          <a:r>
            <a:rPr lang="es-CL" sz="1500" kern="1200" dirty="0"/>
            <a:t>Desarrolladores que trabajan en la implementación del sistema. Incluye roles específicos como desarrollador </a:t>
          </a:r>
          <a:r>
            <a:rPr lang="es-CL" sz="1500" kern="1200" dirty="0" err="1"/>
            <a:t>front-end</a:t>
          </a:r>
          <a:r>
            <a:rPr lang="es-CL" sz="1500" kern="1200" dirty="0"/>
            <a:t>, back-</a:t>
          </a:r>
          <a:r>
            <a:rPr lang="es-CL" sz="1500" kern="1200" dirty="0" err="1"/>
            <a:t>end</a:t>
          </a:r>
          <a:r>
            <a:rPr lang="es-CL" sz="1500" kern="1200" dirty="0"/>
            <a:t>, y QA.</a:t>
          </a:r>
        </a:p>
      </dsp:txBody>
      <dsp:txXfrm>
        <a:off x="1662653" y="1495502"/>
        <a:ext cx="5970840" cy="1359548"/>
      </dsp:txXfrm>
    </dsp:sp>
    <dsp:sp modelId="{3F97C059-D720-4D48-953F-B84D04D0BF79}">
      <dsp:nvSpPr>
        <dsp:cNvPr id="0" name=""/>
        <dsp:cNvSpPr/>
      </dsp:nvSpPr>
      <dsp:spPr>
        <a:xfrm>
          <a:off x="135954" y="1631457"/>
          <a:ext cx="1526698" cy="108763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36F4ED1-B414-46B8-A8C5-C0FB11F5CFBC}">
      <dsp:nvSpPr>
        <dsp:cNvPr id="0" name=""/>
        <dsp:cNvSpPr/>
      </dsp:nvSpPr>
      <dsp:spPr>
        <a:xfrm>
          <a:off x="0" y="2991005"/>
          <a:ext cx="7633494" cy="135954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CL" sz="1900" kern="1200" dirty="0"/>
            <a:t>Matías Sandoval</a:t>
          </a:r>
        </a:p>
        <a:p>
          <a:pPr marL="114300" lvl="1" indent="-114300" algn="l" defTabSz="666750">
            <a:lnSpc>
              <a:spcPct val="90000"/>
            </a:lnSpc>
            <a:spcBef>
              <a:spcPct val="0"/>
            </a:spcBef>
            <a:spcAft>
              <a:spcPct val="15000"/>
            </a:spcAft>
            <a:buChar char="•"/>
          </a:pPr>
          <a:r>
            <a:rPr lang="es-MX" sz="1500" kern="1200" dirty="0" err="1"/>
            <a:t>Product</a:t>
          </a:r>
          <a:r>
            <a:rPr lang="es-MX" sz="1500" kern="1200" dirty="0"/>
            <a:t> </a:t>
          </a:r>
          <a:r>
            <a:rPr lang="es-MX" sz="1500" kern="1200" dirty="0" err="1"/>
            <a:t>Owner</a:t>
          </a:r>
          <a:endParaRPr lang="es-CL" sz="1500" kern="1200" dirty="0"/>
        </a:p>
        <a:p>
          <a:pPr marL="114300" lvl="1" indent="-114300" algn="l" defTabSz="666750">
            <a:lnSpc>
              <a:spcPct val="90000"/>
            </a:lnSpc>
            <a:spcBef>
              <a:spcPct val="0"/>
            </a:spcBef>
            <a:spcAft>
              <a:spcPct val="15000"/>
            </a:spcAft>
            <a:buChar char="•"/>
          </a:pPr>
          <a:r>
            <a:rPr lang="es-CL" sz="1500" kern="1200" dirty="0"/>
            <a:t>Responsable de definir las historias de usuario y priorizar el backlog. Representa los intereses del cliente.</a:t>
          </a:r>
        </a:p>
      </dsp:txBody>
      <dsp:txXfrm>
        <a:off x="1662653" y="2991005"/>
        <a:ext cx="5970840" cy="1359548"/>
      </dsp:txXfrm>
    </dsp:sp>
    <dsp:sp modelId="{7C6A764B-C67C-494C-B90E-7B3C3DDE54A4}">
      <dsp:nvSpPr>
        <dsp:cNvPr id="0" name=""/>
        <dsp:cNvSpPr/>
      </dsp:nvSpPr>
      <dsp:spPr>
        <a:xfrm>
          <a:off x="135954" y="3126960"/>
          <a:ext cx="1526698" cy="108763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0" b="-2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4A916-2C2E-265E-D1A7-F8BA8BAA561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2E2B618F-FEF4-D0FB-4038-D93A262EA3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5443312A-AEFB-3177-E12B-386C4F4291CC}"/>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5" name="Marcador de pie de página 4">
            <a:extLst>
              <a:ext uri="{FF2B5EF4-FFF2-40B4-BE49-F238E27FC236}">
                <a16:creationId xmlns:a16="http://schemas.microsoft.com/office/drawing/2014/main" id="{A47C3C00-ADC0-ABB2-EF55-4D170DA0D74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81B0C28A-E393-39C0-65D4-7252445FA6A3}"/>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4053887044"/>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A4049-BEF3-0AFD-A19B-45FF1D82064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44FD3394-1BB2-4A78-E0C2-B81E3B0A0CE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9FB1E014-02B1-2EA8-C324-69C0657119E1}"/>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5" name="Marcador de pie de página 4">
            <a:extLst>
              <a:ext uri="{FF2B5EF4-FFF2-40B4-BE49-F238E27FC236}">
                <a16:creationId xmlns:a16="http://schemas.microsoft.com/office/drawing/2014/main" id="{15D9E46F-A5FD-E000-2817-06E54BC72CB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B5F151D9-94A1-87E1-B673-4D3D316B9078}"/>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108580473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B72A6E5-A0E4-586A-8BAE-08F39AC9E9A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0C8C75B9-2362-53B4-3282-7D8A22F0619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7B97AA35-3C24-08C9-2992-BE0C70C5DAAA}"/>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5" name="Marcador de pie de página 4">
            <a:extLst>
              <a:ext uri="{FF2B5EF4-FFF2-40B4-BE49-F238E27FC236}">
                <a16:creationId xmlns:a16="http://schemas.microsoft.com/office/drawing/2014/main" id="{59103D78-DCDD-276E-7575-A1992D704E5F}"/>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B60B15A-BAF6-5EBF-7331-0AFFFFABED0D}"/>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122333768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A7B6CD-9456-B138-ECD2-C8D7A666C49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B874D6B0-7AF3-685F-CEAB-5529E05E8CF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7AF52F25-C2C6-7F7B-276E-37CD648AA75E}"/>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5" name="Marcador de pie de página 4">
            <a:extLst>
              <a:ext uri="{FF2B5EF4-FFF2-40B4-BE49-F238E27FC236}">
                <a16:creationId xmlns:a16="http://schemas.microsoft.com/office/drawing/2014/main" id="{03947A73-C5CF-9FE2-967B-D4D866F9DDD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0ECAE93-9144-BF33-1401-DF6FFF6FAB64}"/>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3623929711"/>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B56A89-B019-96BD-5BAD-62AE0C3AC10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B22B60B4-76B8-D88B-5674-F86DC36707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9DE800A-255F-4AE1-5E56-606A61B379B8}"/>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5" name="Marcador de pie de página 4">
            <a:extLst>
              <a:ext uri="{FF2B5EF4-FFF2-40B4-BE49-F238E27FC236}">
                <a16:creationId xmlns:a16="http://schemas.microsoft.com/office/drawing/2014/main" id="{8DFC92BF-9B9F-10CC-5BC8-BAC85DDB9BB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3372357-062E-F22F-4B80-ED779DDD11B1}"/>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91426009"/>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99D17-3BAA-B1F3-D450-274A02753DE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660F58E-6555-CC20-7FB5-60DB4AEFC8C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42CAA47F-EB54-628D-A823-3A00718BE86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A890AFF8-D9BE-4C13-0483-E843C51CA16A}"/>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6" name="Marcador de pie de página 5">
            <a:extLst>
              <a:ext uri="{FF2B5EF4-FFF2-40B4-BE49-F238E27FC236}">
                <a16:creationId xmlns:a16="http://schemas.microsoft.com/office/drawing/2014/main" id="{2ECF5C03-2790-90EB-0D65-AA62820C0CD5}"/>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7491F526-CDE5-755B-4A3F-50F807763AF1}"/>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3352846858"/>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CF108-6B99-8CCE-C8FD-D995F9965A5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0B0B922A-6156-2235-AA95-A8B8C02B3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F40D8F2-325E-B2D8-EDDA-56DE9D1F201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C58884F1-5F33-E36A-DEE4-9693FBE7DB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5DF08E0-1508-F512-337D-F5C8A5F0C35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A553ED18-81E3-9782-22CD-40D6A19098E9}"/>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8" name="Marcador de pie de página 7">
            <a:extLst>
              <a:ext uri="{FF2B5EF4-FFF2-40B4-BE49-F238E27FC236}">
                <a16:creationId xmlns:a16="http://schemas.microsoft.com/office/drawing/2014/main" id="{F78D2E67-9BFA-E800-3A7E-8900D96D4AB2}"/>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056AEF8A-22F0-544A-1B96-40996F1A6F82}"/>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226304476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80A5D8-AC89-1289-2F04-0814CB9B163F}"/>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A703452B-17EB-394F-735B-5A921A58A383}"/>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4" name="Marcador de pie de página 3">
            <a:extLst>
              <a:ext uri="{FF2B5EF4-FFF2-40B4-BE49-F238E27FC236}">
                <a16:creationId xmlns:a16="http://schemas.microsoft.com/office/drawing/2014/main" id="{A60A54D4-94C4-7743-43A2-1A52792A4A36}"/>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69886359-BA16-2E60-D21D-C9E1AD88B45E}"/>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380282747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9082406-6A57-2057-24EC-1A6C257A2E2A}"/>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3" name="Marcador de pie de página 2">
            <a:extLst>
              <a:ext uri="{FF2B5EF4-FFF2-40B4-BE49-F238E27FC236}">
                <a16:creationId xmlns:a16="http://schemas.microsoft.com/office/drawing/2014/main" id="{4D4737A7-3975-9225-3AAC-282F9F4567A6}"/>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0758996F-BDE4-86FA-BD9D-DFCAB9143F7E}"/>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125357640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B1326-48D6-CCCF-9030-3AC9A67CDAC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7704BD84-4F55-3649-4756-7A4CE760D3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3F111F47-438E-ECB7-5D1F-CB07E54FD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01E9545-DD0E-6A0B-2B88-934785A7ED75}"/>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6" name="Marcador de pie de página 5">
            <a:extLst>
              <a:ext uri="{FF2B5EF4-FFF2-40B4-BE49-F238E27FC236}">
                <a16:creationId xmlns:a16="http://schemas.microsoft.com/office/drawing/2014/main" id="{D23CD897-12AF-A56D-CB14-1B41012DE2C7}"/>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9257B85-275B-F539-96E6-BF6C3F487D25}"/>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115351477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5BFE8-4F8E-9F77-F45C-B4D870295B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23CB21F6-368F-6F50-5C0D-6BE2DDE1E4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E012122B-29C5-7F4E-7EFB-41EF277FC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17332B2-B78B-790B-184B-C7299CC48B23}"/>
              </a:ext>
            </a:extLst>
          </p:cNvPr>
          <p:cNvSpPr>
            <a:spLocks noGrp="1"/>
          </p:cNvSpPr>
          <p:nvPr>
            <p:ph type="dt" sz="half" idx="10"/>
          </p:nvPr>
        </p:nvSpPr>
        <p:spPr/>
        <p:txBody>
          <a:bodyPr/>
          <a:lstStyle/>
          <a:p>
            <a:fld id="{6E1704C8-43E3-4F4F-BE90-356A640D5754}" type="datetimeFigureOut">
              <a:rPr lang="es-CL" smtClean="0"/>
              <a:t>08-12-2024</a:t>
            </a:fld>
            <a:endParaRPr lang="es-CL"/>
          </a:p>
        </p:txBody>
      </p:sp>
      <p:sp>
        <p:nvSpPr>
          <p:cNvPr id="6" name="Marcador de pie de página 5">
            <a:extLst>
              <a:ext uri="{FF2B5EF4-FFF2-40B4-BE49-F238E27FC236}">
                <a16:creationId xmlns:a16="http://schemas.microsoft.com/office/drawing/2014/main" id="{761CBB3B-17B4-113F-AA5B-E804167ADCD8}"/>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1C8A1FFA-A66B-F32D-E3CE-2337B07F5FA1}"/>
              </a:ext>
            </a:extLst>
          </p:cNvPr>
          <p:cNvSpPr>
            <a:spLocks noGrp="1"/>
          </p:cNvSpPr>
          <p:nvPr>
            <p:ph type="sldNum" sz="quarter" idx="12"/>
          </p:nvPr>
        </p:nvSpPr>
        <p:spPr/>
        <p:txBody>
          <a:bodyPr/>
          <a:lstStyle/>
          <a:p>
            <a:fld id="{93B2AF52-67EF-4B3A-939D-BC0B060810A1}" type="slidenum">
              <a:rPr lang="es-CL" smtClean="0"/>
              <a:t>‹Nº›</a:t>
            </a:fld>
            <a:endParaRPr lang="es-CL"/>
          </a:p>
        </p:txBody>
      </p:sp>
    </p:spTree>
    <p:extLst>
      <p:ext uri="{BB962C8B-B14F-4D97-AF65-F5344CB8AC3E}">
        <p14:creationId xmlns:p14="http://schemas.microsoft.com/office/powerpoint/2010/main" val="423660357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6000"/>
            <a:lum/>
          </a:blip>
          <a:srcRect/>
          <a:stretch>
            <a:fillRect l="-7000" r="-7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48B6D4E-E3C2-3792-E3C4-2CBC2E052D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A882E89E-FB21-817B-8050-7AD81F9CED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3A1C48C-F8B6-B30A-3815-D7ADD14FF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704C8-43E3-4F4F-BE90-356A640D5754}" type="datetimeFigureOut">
              <a:rPr lang="es-CL" smtClean="0"/>
              <a:t>08-12-2024</a:t>
            </a:fld>
            <a:endParaRPr lang="es-CL"/>
          </a:p>
        </p:txBody>
      </p:sp>
      <p:sp>
        <p:nvSpPr>
          <p:cNvPr id="5" name="Marcador de pie de página 4">
            <a:extLst>
              <a:ext uri="{FF2B5EF4-FFF2-40B4-BE49-F238E27FC236}">
                <a16:creationId xmlns:a16="http://schemas.microsoft.com/office/drawing/2014/main" id="{C909214F-88E2-1045-9D0B-C2ECD481C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2D38CA17-DD6E-139F-6ED9-FAD83BB727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B2AF52-67EF-4B3A-939D-BC0B060810A1}" type="slidenum">
              <a:rPr lang="es-CL" smtClean="0"/>
              <a:t>‹Nº›</a:t>
            </a:fld>
            <a:endParaRPr lang="es-CL"/>
          </a:p>
        </p:txBody>
      </p:sp>
    </p:spTree>
    <p:extLst>
      <p:ext uri="{BB962C8B-B14F-4D97-AF65-F5344CB8AC3E}">
        <p14:creationId xmlns:p14="http://schemas.microsoft.com/office/powerpoint/2010/main" val="2756703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papalote volando en el cielo&#10;&#10;Descripción generada automáticamente con confianza media">
            <a:extLst>
              <a:ext uri="{FF2B5EF4-FFF2-40B4-BE49-F238E27FC236}">
                <a16:creationId xmlns:a16="http://schemas.microsoft.com/office/drawing/2014/main" id="{2F1AC752-500A-DCE2-DB4B-BA9E46245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230"/>
            <a:ext cx="12192000" cy="6063540"/>
          </a:xfrm>
          <a:prstGeom prst="rect">
            <a:avLst/>
          </a:prstGeom>
        </p:spPr>
      </p:pic>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3B5815F-4341-2A3D-A22D-8F6657D201F3}"/>
              </a:ext>
            </a:extLst>
          </p:cNvPr>
          <p:cNvSpPr txBox="1"/>
          <p:nvPr/>
        </p:nvSpPr>
        <p:spPr>
          <a:xfrm>
            <a:off x="0" y="897810"/>
            <a:ext cx="12191999" cy="1138773"/>
          </a:xfrm>
          <a:prstGeom prst="rect">
            <a:avLst/>
          </a:prstGeom>
          <a:noFill/>
        </p:spPr>
        <p:txBody>
          <a:bodyPr wrap="square" rtlCol="0">
            <a:spAutoFit/>
          </a:bodyPr>
          <a:lstStyle/>
          <a:p>
            <a:pPr algn="ctr"/>
            <a:r>
              <a:rPr lang="es-MX" sz="4400"/>
              <a:t>PROYECTO “GeoTransporteAPP”</a:t>
            </a:r>
          </a:p>
          <a:p>
            <a:pPr algn="ctr"/>
            <a:r>
              <a:rPr lang="es-MX" sz="2400"/>
              <a:t>PRESENTACIÓN FINAL CAPSTONE</a:t>
            </a:r>
            <a:endParaRPr lang="es-CL" sz="2400" dirty="0"/>
          </a:p>
        </p:txBody>
      </p:sp>
    </p:spTree>
    <p:extLst>
      <p:ext uri="{BB962C8B-B14F-4D97-AF65-F5344CB8AC3E}">
        <p14:creationId xmlns:p14="http://schemas.microsoft.com/office/powerpoint/2010/main" val="239196319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atrón de fondo&#10;&#10;Descripción generada automáticamente con confianza baja">
            <a:extLst>
              <a:ext uri="{FF2B5EF4-FFF2-40B4-BE49-F238E27FC236}">
                <a16:creationId xmlns:a16="http://schemas.microsoft.com/office/drawing/2014/main" id="{A66C43C6-A8EB-8EA3-7C8E-C0F7B025E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44" y="1033538"/>
            <a:ext cx="11458814" cy="5715798"/>
          </a:xfrm>
          <a:prstGeom prst="rect">
            <a:avLst/>
          </a:prstGeom>
        </p:spPr>
      </p:pic>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4D38248-5D31-85F9-1E0F-4A607BCD5F6A}"/>
              </a:ext>
            </a:extLst>
          </p:cNvPr>
          <p:cNvSpPr txBox="1"/>
          <p:nvPr/>
        </p:nvSpPr>
        <p:spPr>
          <a:xfrm>
            <a:off x="136188" y="368928"/>
            <a:ext cx="12191999" cy="369332"/>
          </a:xfrm>
          <a:prstGeom prst="rect">
            <a:avLst/>
          </a:prstGeom>
          <a:noFill/>
        </p:spPr>
        <p:txBody>
          <a:bodyPr wrap="square" rtlCol="0">
            <a:spAutoFit/>
          </a:bodyPr>
          <a:lstStyle/>
          <a:p>
            <a:r>
              <a:rPr lang="es-MX" dirty="0">
                <a:solidFill>
                  <a:schemeClr val="bg2">
                    <a:lumMod val="50000"/>
                  </a:schemeClr>
                </a:solidFill>
              </a:rPr>
              <a:t>PROYECTO “GeoTransporteAPP”</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1432655"/>
            <a:ext cx="12191999" cy="646331"/>
          </a:xfrm>
          <a:prstGeom prst="rect">
            <a:avLst/>
          </a:prstGeom>
          <a:noFill/>
        </p:spPr>
        <p:txBody>
          <a:bodyPr wrap="square" rtlCol="0">
            <a:spAutoFit/>
          </a:bodyPr>
          <a:lstStyle/>
          <a:p>
            <a:pPr algn="ctr"/>
            <a:r>
              <a:rPr lang="es-MX" sz="3600" dirty="0"/>
              <a:t>Modelo de datos</a:t>
            </a: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D12D14AD-B524-B76D-3194-2A359844E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491" y="1039023"/>
            <a:ext cx="6954982" cy="5719354"/>
          </a:xfrm>
          <a:prstGeom prst="rect">
            <a:avLst/>
          </a:prstGeom>
        </p:spPr>
      </p:pic>
    </p:spTree>
    <p:extLst>
      <p:ext uri="{BB962C8B-B14F-4D97-AF65-F5344CB8AC3E}">
        <p14:creationId xmlns:p14="http://schemas.microsoft.com/office/powerpoint/2010/main" val="27524576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4D38248-5D31-85F9-1E0F-4A607BCD5F6A}"/>
              </a:ext>
            </a:extLst>
          </p:cNvPr>
          <p:cNvSpPr txBox="1"/>
          <p:nvPr/>
        </p:nvSpPr>
        <p:spPr>
          <a:xfrm>
            <a:off x="136188" y="368928"/>
            <a:ext cx="12191999" cy="369332"/>
          </a:xfrm>
          <a:prstGeom prst="rect">
            <a:avLst/>
          </a:prstGeom>
          <a:noFill/>
        </p:spPr>
        <p:txBody>
          <a:bodyPr wrap="square" rtlCol="0">
            <a:spAutoFit/>
          </a:bodyPr>
          <a:lstStyle/>
          <a:p>
            <a:r>
              <a:rPr lang="es-MX" dirty="0">
                <a:solidFill>
                  <a:schemeClr val="bg2">
                    <a:lumMod val="50000"/>
                  </a:schemeClr>
                </a:solidFill>
              </a:rPr>
              <a:t>PROYECTO “GeoTransporteAPP”</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1432655"/>
            <a:ext cx="12191999" cy="646331"/>
          </a:xfrm>
          <a:prstGeom prst="rect">
            <a:avLst/>
          </a:prstGeom>
          <a:noFill/>
        </p:spPr>
        <p:txBody>
          <a:bodyPr wrap="square" rtlCol="0">
            <a:spAutoFit/>
          </a:bodyPr>
          <a:lstStyle/>
          <a:p>
            <a:pPr algn="ctr"/>
            <a:r>
              <a:rPr lang="es-MX" sz="3600" dirty="0"/>
              <a:t>Tecnologías utilizadas</a:t>
            </a: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36874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3B5815F-4341-2A3D-A22D-8F6657D201F3}"/>
              </a:ext>
            </a:extLst>
          </p:cNvPr>
          <p:cNvSpPr txBox="1"/>
          <p:nvPr/>
        </p:nvSpPr>
        <p:spPr>
          <a:xfrm>
            <a:off x="2478280" y="307649"/>
            <a:ext cx="7235439" cy="1446550"/>
          </a:xfrm>
          <a:prstGeom prst="rect">
            <a:avLst/>
          </a:prstGeom>
          <a:noFill/>
        </p:spPr>
        <p:txBody>
          <a:bodyPr wrap="square" rtlCol="0">
            <a:spAutoFit/>
          </a:bodyPr>
          <a:lstStyle/>
          <a:p>
            <a:pPr algn="ctr"/>
            <a:r>
              <a:rPr lang="es-MX" sz="4400" dirty="0"/>
              <a:t>DEMOSTRACIÓN DEL RESULTADO DEL PROYECTO</a:t>
            </a:r>
          </a:p>
        </p:txBody>
      </p:sp>
      <p:pic>
        <p:nvPicPr>
          <p:cNvPr id="3" name="Screenrecorder-2024-12-05-10-41-28-944">
            <a:hlinkClick r:id="" action="ppaction://media"/>
            <a:extLst>
              <a:ext uri="{FF2B5EF4-FFF2-40B4-BE49-F238E27FC236}">
                <a16:creationId xmlns:a16="http://schemas.microsoft.com/office/drawing/2014/main" id="{BE9588C9-4876-2216-63A8-22F091BE60D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3743" b="2122"/>
          <a:stretch/>
        </p:blipFill>
        <p:spPr>
          <a:xfrm>
            <a:off x="4869078" y="1854298"/>
            <a:ext cx="2275206" cy="4640131"/>
          </a:xfrm>
          <a:prstGeom prst="rect">
            <a:avLst/>
          </a:prstGeom>
        </p:spPr>
      </p:pic>
    </p:spTree>
    <p:extLst>
      <p:ext uri="{BB962C8B-B14F-4D97-AF65-F5344CB8AC3E}">
        <p14:creationId xmlns:p14="http://schemas.microsoft.com/office/powerpoint/2010/main" val="4891746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3B5815F-4341-2A3D-A22D-8F6657D201F3}"/>
              </a:ext>
            </a:extLst>
          </p:cNvPr>
          <p:cNvSpPr txBox="1"/>
          <p:nvPr/>
        </p:nvSpPr>
        <p:spPr>
          <a:xfrm>
            <a:off x="0" y="890755"/>
            <a:ext cx="12191999" cy="769441"/>
          </a:xfrm>
          <a:prstGeom prst="rect">
            <a:avLst/>
          </a:prstGeom>
          <a:noFill/>
        </p:spPr>
        <p:txBody>
          <a:bodyPr wrap="square" rtlCol="0">
            <a:spAutoFit/>
          </a:bodyPr>
          <a:lstStyle/>
          <a:p>
            <a:pPr algn="ctr"/>
            <a:r>
              <a:rPr lang="es-MX" sz="4400" dirty="0"/>
              <a:t>Obstáculos presentados durante el desarrollo</a:t>
            </a:r>
          </a:p>
        </p:txBody>
      </p:sp>
      <p:sp>
        <p:nvSpPr>
          <p:cNvPr id="2" name="Rectángulo: esquinas redondeadas 1">
            <a:extLst>
              <a:ext uri="{FF2B5EF4-FFF2-40B4-BE49-F238E27FC236}">
                <a16:creationId xmlns:a16="http://schemas.microsoft.com/office/drawing/2014/main" id="{1B4B10D0-CEEB-19E7-6B60-BB1DCE193B4A}"/>
              </a:ext>
            </a:extLst>
          </p:cNvPr>
          <p:cNvSpPr/>
          <p:nvPr/>
        </p:nvSpPr>
        <p:spPr>
          <a:xfrm>
            <a:off x="4836919" y="2248002"/>
            <a:ext cx="6101698" cy="37192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s-CL" dirty="0"/>
              <a:t>Distancia de la comuna</a:t>
            </a:r>
          </a:p>
          <a:p>
            <a:pPr marL="285750" indent="-285750">
              <a:buFont typeface="Arial" panose="020B0604020202020204" pitchFamily="34" charset="0"/>
              <a:buChar char="•"/>
            </a:pPr>
            <a:endParaRPr lang="es-CL" dirty="0"/>
          </a:p>
          <a:p>
            <a:pPr marL="285750" indent="-285750">
              <a:buFont typeface="Arial" panose="020B0604020202020204" pitchFamily="34" charset="0"/>
              <a:buChar char="•"/>
            </a:pPr>
            <a:r>
              <a:rPr lang="es-CL" dirty="0"/>
              <a:t>Dificultades en la coordinación con la línea de colectivos</a:t>
            </a:r>
          </a:p>
          <a:p>
            <a:pPr marL="285750" indent="-285750">
              <a:buFont typeface="Arial" panose="020B0604020202020204" pitchFamily="34" charset="0"/>
              <a:buChar char="•"/>
            </a:pPr>
            <a:endParaRPr lang="es-CL" dirty="0"/>
          </a:p>
          <a:p>
            <a:pPr marL="285750" indent="-285750">
              <a:buFont typeface="Arial" panose="020B0604020202020204" pitchFamily="34" charset="0"/>
              <a:buChar char="•"/>
            </a:pPr>
            <a:r>
              <a:rPr lang="es-CL" dirty="0"/>
              <a:t>Dificultades con las pruebas en tiempos de testeos</a:t>
            </a:r>
          </a:p>
          <a:p>
            <a:endParaRPr lang="es-CL" dirty="0"/>
          </a:p>
        </p:txBody>
      </p:sp>
      <p:pic>
        <p:nvPicPr>
          <p:cNvPr id="3074" name="Picture 2" descr="Los verdaderos obstáculos de la transformación digital">
            <a:extLst>
              <a:ext uri="{FF2B5EF4-FFF2-40B4-BE49-F238E27FC236}">
                <a16:creationId xmlns:a16="http://schemas.microsoft.com/office/drawing/2014/main" id="{3E70DFFA-01E8-1719-258E-FA9800FE8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7" y="3027871"/>
            <a:ext cx="3915248" cy="21595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26850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papalote volando en el cielo&#10;&#10;Descripción generada automáticamente con confianza media">
            <a:extLst>
              <a:ext uri="{FF2B5EF4-FFF2-40B4-BE49-F238E27FC236}">
                <a16:creationId xmlns:a16="http://schemas.microsoft.com/office/drawing/2014/main" id="{A80F2FB7-6389-FF0F-DD35-2F4E1D3F3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230"/>
            <a:ext cx="12192000" cy="6063540"/>
          </a:xfrm>
          <a:prstGeom prst="rect">
            <a:avLst/>
          </a:prstGeom>
        </p:spPr>
      </p:pic>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07973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 name="Diagrama 4">
            <a:extLst>
              <a:ext uri="{FF2B5EF4-FFF2-40B4-BE49-F238E27FC236}">
                <a16:creationId xmlns:a16="http://schemas.microsoft.com/office/drawing/2014/main" id="{CD98BAAD-E67E-3FB9-220F-BD3AA3645FAD}"/>
              </a:ext>
            </a:extLst>
          </p:cNvPr>
          <p:cNvGraphicFramePr/>
          <p:nvPr>
            <p:extLst>
              <p:ext uri="{D42A27DB-BD31-4B8C-83A1-F6EECF244321}">
                <p14:modId xmlns:p14="http://schemas.microsoft.com/office/powerpoint/2010/main" val="3391822368"/>
              </p:ext>
            </p:extLst>
          </p:nvPr>
        </p:nvGraphicFramePr>
        <p:xfrm>
          <a:off x="4121026" y="1710819"/>
          <a:ext cx="7633494" cy="4350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54D38248-5D31-85F9-1E0F-4A607BCD5F6A}"/>
              </a:ext>
            </a:extLst>
          </p:cNvPr>
          <p:cNvSpPr txBox="1"/>
          <p:nvPr/>
        </p:nvSpPr>
        <p:spPr>
          <a:xfrm>
            <a:off x="136188" y="368928"/>
            <a:ext cx="12191999" cy="369332"/>
          </a:xfrm>
          <a:prstGeom prst="rect">
            <a:avLst/>
          </a:prstGeom>
          <a:noFill/>
        </p:spPr>
        <p:txBody>
          <a:bodyPr wrap="square" rtlCol="0">
            <a:spAutoFit/>
          </a:bodyPr>
          <a:lstStyle/>
          <a:p>
            <a:r>
              <a:rPr lang="es-MX" dirty="0">
                <a:solidFill>
                  <a:schemeClr val="bg2">
                    <a:lumMod val="50000"/>
                  </a:schemeClr>
                </a:solidFill>
              </a:rPr>
              <a:t>PROYECTO “GeoTransporteAPP”</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238327" y="3058616"/>
            <a:ext cx="3608961" cy="1200329"/>
          </a:xfrm>
          <a:prstGeom prst="rect">
            <a:avLst/>
          </a:prstGeom>
          <a:noFill/>
        </p:spPr>
        <p:txBody>
          <a:bodyPr wrap="square" rtlCol="0">
            <a:spAutoFit/>
          </a:bodyPr>
          <a:lstStyle/>
          <a:p>
            <a:pPr algn="ctr"/>
            <a:r>
              <a:rPr lang="es-MX" sz="3600" dirty="0"/>
              <a:t>INTEGRANTES DEL PROYECTO</a:t>
            </a:r>
            <a:endParaRPr lang="es-CL" dirty="0"/>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81598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12A79-CEF6-CE05-B705-016072F0B04A}"/>
            </a:ext>
          </a:extLst>
        </p:cNvPr>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07250AD9-7E01-6B93-BD6E-9420A8D0F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36F604B-5262-0DEB-4000-B678408E0485}"/>
              </a:ext>
            </a:extLst>
          </p:cNvPr>
          <p:cNvSpPr txBox="1"/>
          <p:nvPr/>
        </p:nvSpPr>
        <p:spPr>
          <a:xfrm>
            <a:off x="0" y="890755"/>
            <a:ext cx="12191999" cy="769441"/>
          </a:xfrm>
          <a:prstGeom prst="rect">
            <a:avLst/>
          </a:prstGeom>
          <a:noFill/>
        </p:spPr>
        <p:txBody>
          <a:bodyPr wrap="square" rtlCol="0">
            <a:spAutoFit/>
          </a:bodyPr>
          <a:lstStyle/>
          <a:p>
            <a:pPr algn="ctr"/>
            <a:r>
              <a:rPr lang="es-MX" sz="4400" dirty="0"/>
              <a:t>Contexto</a:t>
            </a:r>
          </a:p>
        </p:txBody>
      </p:sp>
      <p:sp>
        <p:nvSpPr>
          <p:cNvPr id="2" name="Rectángulo: esquinas redondeadas 1">
            <a:extLst>
              <a:ext uri="{FF2B5EF4-FFF2-40B4-BE49-F238E27FC236}">
                <a16:creationId xmlns:a16="http://schemas.microsoft.com/office/drawing/2014/main" id="{B0657EAD-FBD0-AF0C-167D-4229DDE454E9}"/>
              </a:ext>
            </a:extLst>
          </p:cNvPr>
          <p:cNvSpPr/>
          <p:nvPr/>
        </p:nvSpPr>
        <p:spPr>
          <a:xfrm>
            <a:off x="1837345" y="2239000"/>
            <a:ext cx="8289422" cy="392251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s-ES" dirty="0"/>
          </a:p>
          <a:p>
            <a:pPr algn="ctr"/>
            <a:r>
              <a:rPr lang="es-ES" dirty="0"/>
              <a:t>A lo largo del país, existen numerosos sectores rurales cuyos habitantes, por diversas necesidades, deben movilizarse constantemente hacia zonas más céntricas. Sin embargo, no todos cuentan con un vehículo particular, lo que hace que el servicio de locomoción colectiva sea esencial. Este tema ha sido objeto de debate constante debido a las problemáticas asociadas con la calidad y eficiencia de este servicio.</a:t>
            </a:r>
          </a:p>
          <a:p>
            <a:r>
              <a:rPr lang="es-ES" dirty="0"/>
              <a:t>En respuesta a esta situación, se ha ideado una solución innovadora que consiste en una aplicación móvil. Esta propuesta fue presentada a la línea de colectivos de Buin, con el objetivo de ofrecerles una herramienta tecnológica que optimice y mejore el servicio de transporte colectivo en estos sectores.</a:t>
            </a:r>
          </a:p>
        </p:txBody>
      </p:sp>
    </p:spTree>
    <p:extLst>
      <p:ext uri="{BB962C8B-B14F-4D97-AF65-F5344CB8AC3E}">
        <p14:creationId xmlns:p14="http://schemas.microsoft.com/office/powerpoint/2010/main" val="20981885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4D38248-5D31-85F9-1E0F-4A607BCD5F6A}"/>
              </a:ext>
            </a:extLst>
          </p:cNvPr>
          <p:cNvSpPr txBox="1"/>
          <p:nvPr/>
        </p:nvSpPr>
        <p:spPr>
          <a:xfrm>
            <a:off x="136188" y="368928"/>
            <a:ext cx="12191999" cy="369332"/>
          </a:xfrm>
          <a:prstGeom prst="rect">
            <a:avLst/>
          </a:prstGeom>
          <a:noFill/>
        </p:spPr>
        <p:txBody>
          <a:bodyPr wrap="square" rtlCol="0">
            <a:spAutoFit/>
          </a:bodyPr>
          <a:lstStyle/>
          <a:p>
            <a:r>
              <a:rPr lang="es-MX" dirty="0">
                <a:solidFill>
                  <a:schemeClr val="bg2">
                    <a:lumMod val="50000"/>
                  </a:schemeClr>
                </a:solidFill>
              </a:rPr>
              <a:t>PROYECTO “GeoTransporteAPP”</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1130849"/>
            <a:ext cx="12191999" cy="646331"/>
          </a:xfrm>
          <a:prstGeom prst="rect">
            <a:avLst/>
          </a:prstGeom>
          <a:noFill/>
        </p:spPr>
        <p:txBody>
          <a:bodyPr wrap="square" rtlCol="0">
            <a:spAutoFit/>
          </a:bodyPr>
          <a:lstStyle/>
          <a:p>
            <a:pPr algn="ctr"/>
            <a:r>
              <a:rPr lang="es-MX" sz="3600" dirty="0"/>
              <a:t>DESCRIPCIÓN DEL PROYECTO</a:t>
            </a:r>
            <a:endParaRPr lang="es-CL" dirty="0"/>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Rectángulo: esquinas redondeadas 2">
            <a:extLst>
              <a:ext uri="{FF2B5EF4-FFF2-40B4-BE49-F238E27FC236}">
                <a16:creationId xmlns:a16="http://schemas.microsoft.com/office/drawing/2014/main" id="{5CB288BD-84B1-DF16-6004-32D5F8A61FF7}"/>
              </a:ext>
            </a:extLst>
          </p:cNvPr>
          <p:cNvSpPr/>
          <p:nvPr/>
        </p:nvSpPr>
        <p:spPr>
          <a:xfrm>
            <a:off x="714909" y="2169769"/>
            <a:ext cx="4348705" cy="4092601"/>
          </a:xfrm>
          <a:prstGeom prst="roundRect">
            <a:avLst>
              <a:gd name="adj" fmla="val 10901"/>
            </a:avLst>
          </a:prstGeom>
        </p:spPr>
        <p:style>
          <a:lnRef idx="2">
            <a:schemeClr val="accent1"/>
          </a:lnRef>
          <a:fillRef idx="1">
            <a:schemeClr val="lt1"/>
          </a:fillRef>
          <a:effectRef idx="0">
            <a:schemeClr val="accent1"/>
          </a:effectRef>
          <a:fontRef idx="minor">
            <a:schemeClr val="dk1"/>
          </a:fontRef>
        </p:style>
        <p:txBody>
          <a:bodyPr rtlCol="0" anchor="t" anchorCtr="0"/>
          <a:lstStyle/>
          <a:p>
            <a:pPr lvl="0" algn="ctr"/>
            <a:r>
              <a:rPr lang="es-MX" sz="2800" u="sng" dirty="0"/>
              <a:t>Problema</a:t>
            </a:r>
            <a:endParaRPr lang="es-MX" u="sng" dirty="0"/>
          </a:p>
          <a:p>
            <a:pPr algn="just"/>
            <a:endParaRPr lang="es-CL" dirty="0"/>
          </a:p>
          <a:p>
            <a:pPr algn="just"/>
            <a:r>
              <a:rPr lang="es-CL" dirty="0"/>
              <a:t>La poca frecuencia del servicio de locomoción colectiva en zonas rurales, el nulo monitoreo de este y una gestión poco fiable en los tiempos de espera.</a:t>
            </a:r>
            <a:endParaRPr lang="es-CL" sz="1800" dirty="0"/>
          </a:p>
          <a:p>
            <a:pPr lvl="0" algn="ctr"/>
            <a:endParaRPr lang="es-CL" sz="1800" u="sng" dirty="0"/>
          </a:p>
        </p:txBody>
      </p:sp>
      <p:sp>
        <p:nvSpPr>
          <p:cNvPr id="4" name="Rectángulo: esquinas redondeadas 3">
            <a:extLst>
              <a:ext uri="{FF2B5EF4-FFF2-40B4-BE49-F238E27FC236}">
                <a16:creationId xmlns:a16="http://schemas.microsoft.com/office/drawing/2014/main" id="{DDC84C5C-77A0-B2A2-F0BB-8A7713B865EA}"/>
              </a:ext>
            </a:extLst>
          </p:cNvPr>
          <p:cNvSpPr/>
          <p:nvPr/>
        </p:nvSpPr>
        <p:spPr>
          <a:xfrm>
            <a:off x="6912079" y="2177325"/>
            <a:ext cx="4348705" cy="4092601"/>
          </a:xfrm>
          <a:prstGeom prst="roundRect">
            <a:avLst>
              <a:gd name="adj" fmla="val 10901"/>
            </a:avLst>
          </a:prstGeom>
        </p:spPr>
        <p:style>
          <a:lnRef idx="2">
            <a:schemeClr val="accent1"/>
          </a:lnRef>
          <a:fillRef idx="1">
            <a:schemeClr val="lt1"/>
          </a:fillRef>
          <a:effectRef idx="0">
            <a:schemeClr val="accent1"/>
          </a:effectRef>
          <a:fontRef idx="minor">
            <a:schemeClr val="dk1"/>
          </a:fontRef>
        </p:style>
        <p:txBody>
          <a:bodyPr rtlCol="0" anchor="t" anchorCtr="0"/>
          <a:lstStyle/>
          <a:p>
            <a:pPr lvl="0" algn="ctr"/>
            <a:r>
              <a:rPr lang="es-MX" sz="2800" u="sng" dirty="0"/>
              <a:t>Propuesta de solución</a:t>
            </a:r>
          </a:p>
          <a:p>
            <a:pPr lvl="0" algn="ctr"/>
            <a:endParaRPr lang="es-MX" u="sng" dirty="0"/>
          </a:p>
          <a:p>
            <a:pPr lvl="0" algn="just"/>
            <a:r>
              <a:rPr lang="es-MX" dirty="0"/>
              <a:t>Una aplicación que permita al proveedor del servicio gestionar de mejor manera la locomoción a su vez entregando una solución a sus usuarios con la cual darles mayor comodidad y claridad a la hora de utilizar el servicio de transporte</a:t>
            </a:r>
            <a:endParaRPr lang="es-CL" sz="1800" dirty="0"/>
          </a:p>
        </p:txBody>
      </p:sp>
      <p:sp>
        <p:nvSpPr>
          <p:cNvPr id="8" name="Flecha: a la derecha 7">
            <a:extLst>
              <a:ext uri="{FF2B5EF4-FFF2-40B4-BE49-F238E27FC236}">
                <a16:creationId xmlns:a16="http://schemas.microsoft.com/office/drawing/2014/main" id="{E4B09E7F-FBE6-31BF-0C0F-DD32DBE05724}"/>
              </a:ext>
            </a:extLst>
          </p:cNvPr>
          <p:cNvSpPr/>
          <p:nvPr/>
        </p:nvSpPr>
        <p:spPr>
          <a:xfrm>
            <a:off x="5456903" y="3736258"/>
            <a:ext cx="1140542" cy="7570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7757307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4D38248-5D31-85F9-1E0F-4A607BCD5F6A}"/>
              </a:ext>
            </a:extLst>
          </p:cNvPr>
          <p:cNvSpPr txBox="1"/>
          <p:nvPr/>
        </p:nvSpPr>
        <p:spPr>
          <a:xfrm>
            <a:off x="136188" y="368928"/>
            <a:ext cx="12191999" cy="369332"/>
          </a:xfrm>
          <a:prstGeom prst="rect">
            <a:avLst/>
          </a:prstGeom>
          <a:noFill/>
        </p:spPr>
        <p:txBody>
          <a:bodyPr wrap="square" rtlCol="0">
            <a:spAutoFit/>
          </a:bodyPr>
          <a:lstStyle/>
          <a:p>
            <a:r>
              <a:rPr lang="es-MX" dirty="0">
                <a:solidFill>
                  <a:schemeClr val="bg2">
                    <a:lumMod val="50000"/>
                  </a:schemeClr>
                </a:solidFill>
              </a:rPr>
              <a:t>PROYECTO “GeoTransporteAPP”</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614514" y="1374472"/>
            <a:ext cx="3973794" cy="646331"/>
          </a:xfrm>
          <a:prstGeom prst="rect">
            <a:avLst/>
          </a:prstGeom>
          <a:noFill/>
        </p:spPr>
        <p:txBody>
          <a:bodyPr wrap="square" rtlCol="0">
            <a:spAutoFit/>
          </a:bodyPr>
          <a:lstStyle/>
          <a:p>
            <a:pPr algn="ctr"/>
            <a:r>
              <a:rPr lang="es-MX" sz="3600" dirty="0"/>
              <a:t>Objetivo General</a:t>
            </a:r>
            <a:endParaRPr lang="es-CL" dirty="0"/>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733B57D9-BF13-9372-D021-14655CF00C4C}"/>
              </a:ext>
            </a:extLst>
          </p:cNvPr>
          <p:cNvSpPr txBox="1"/>
          <p:nvPr/>
        </p:nvSpPr>
        <p:spPr>
          <a:xfrm>
            <a:off x="6095997" y="1394240"/>
            <a:ext cx="5141720" cy="646331"/>
          </a:xfrm>
          <a:prstGeom prst="rect">
            <a:avLst/>
          </a:prstGeom>
          <a:noFill/>
        </p:spPr>
        <p:txBody>
          <a:bodyPr wrap="square" rtlCol="0">
            <a:spAutoFit/>
          </a:bodyPr>
          <a:lstStyle/>
          <a:p>
            <a:pPr algn="ctr"/>
            <a:r>
              <a:rPr lang="es-MX" sz="3600" dirty="0"/>
              <a:t>Objetivos Específicos</a:t>
            </a:r>
            <a:endParaRPr lang="es-CL" dirty="0"/>
          </a:p>
        </p:txBody>
      </p:sp>
      <p:sp>
        <p:nvSpPr>
          <p:cNvPr id="3" name="Rectángulo: esquinas redondeadas 2">
            <a:extLst>
              <a:ext uri="{FF2B5EF4-FFF2-40B4-BE49-F238E27FC236}">
                <a16:creationId xmlns:a16="http://schemas.microsoft.com/office/drawing/2014/main" id="{08D4A171-2FE3-5173-34E6-9DC3D74E7376}"/>
              </a:ext>
            </a:extLst>
          </p:cNvPr>
          <p:cNvSpPr/>
          <p:nvPr/>
        </p:nvSpPr>
        <p:spPr>
          <a:xfrm>
            <a:off x="991312" y="3179035"/>
            <a:ext cx="3596996" cy="140151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MX" dirty="0"/>
              <a:t>Mejorar el servicio de locomoción colectiva en las zonas rurales</a:t>
            </a:r>
            <a:endParaRPr lang="es-CL" dirty="0"/>
          </a:p>
        </p:txBody>
      </p:sp>
      <p:sp>
        <p:nvSpPr>
          <p:cNvPr id="4" name="Rectángulo: esquinas redondeadas 3">
            <a:extLst>
              <a:ext uri="{FF2B5EF4-FFF2-40B4-BE49-F238E27FC236}">
                <a16:creationId xmlns:a16="http://schemas.microsoft.com/office/drawing/2014/main" id="{7E63425F-86F4-531E-E0F5-7A349604A51E}"/>
              </a:ext>
            </a:extLst>
          </p:cNvPr>
          <p:cNvSpPr/>
          <p:nvPr/>
        </p:nvSpPr>
        <p:spPr>
          <a:xfrm>
            <a:off x="6232187" y="2533986"/>
            <a:ext cx="5481489" cy="32214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s-MX" dirty="0"/>
              <a:t>Entregar la ubicación de los paraderos y vehículos de locomoción en ruta</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Permitir la gestión de conductores, rutas y vehículos del proveedor del servicio de locomoción</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Entregar una respuesta al tiempo de espera de la locomoción publica</a:t>
            </a:r>
          </a:p>
          <a:p>
            <a:endParaRPr lang="es-MX" dirty="0"/>
          </a:p>
        </p:txBody>
      </p:sp>
    </p:spTree>
    <p:extLst>
      <p:ext uri="{BB962C8B-B14F-4D97-AF65-F5344CB8AC3E}">
        <p14:creationId xmlns:p14="http://schemas.microsoft.com/office/powerpoint/2010/main" val="2717669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solidFill>
            <a:schemeClr val="tx1"/>
          </a:solidFill>
          <a:ln>
            <a:solidFill>
              <a:schemeClr val="tx1"/>
            </a:solidFill>
          </a:ln>
        </p:spPr>
      </p:pic>
      <p:sp>
        <p:nvSpPr>
          <p:cNvPr id="6" name="CuadroTexto 5">
            <a:extLst>
              <a:ext uri="{FF2B5EF4-FFF2-40B4-BE49-F238E27FC236}">
                <a16:creationId xmlns:a16="http://schemas.microsoft.com/office/drawing/2014/main" id="{54D38248-5D31-85F9-1E0F-4A607BCD5F6A}"/>
              </a:ext>
            </a:extLst>
          </p:cNvPr>
          <p:cNvSpPr txBox="1"/>
          <p:nvPr/>
        </p:nvSpPr>
        <p:spPr>
          <a:xfrm>
            <a:off x="136188" y="368928"/>
            <a:ext cx="12191999" cy="369332"/>
          </a:xfrm>
          <a:prstGeom prst="rect">
            <a:avLst/>
          </a:prstGeom>
          <a:noFill/>
        </p:spPr>
        <p:txBody>
          <a:bodyPr wrap="square" rtlCol="0">
            <a:spAutoFit/>
          </a:bodyPr>
          <a:lstStyle/>
          <a:p>
            <a:r>
              <a:rPr lang="es-MX" dirty="0">
                <a:solidFill>
                  <a:schemeClr val="bg2">
                    <a:lumMod val="50000"/>
                  </a:schemeClr>
                </a:solidFill>
              </a:rPr>
              <a:t>PROYECTO “GeoTransporteAPP”</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1432655"/>
            <a:ext cx="12191999" cy="646331"/>
          </a:xfrm>
          <a:prstGeom prst="rect">
            <a:avLst/>
          </a:prstGeom>
          <a:noFill/>
        </p:spPr>
        <p:txBody>
          <a:bodyPr wrap="square" rtlCol="0">
            <a:spAutoFit/>
          </a:bodyPr>
          <a:lstStyle/>
          <a:p>
            <a:pPr algn="ctr"/>
            <a:r>
              <a:rPr lang="es-MX" sz="3600" dirty="0"/>
              <a:t>Alcances y limitaciones del proyecto</a:t>
            </a: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95646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atrón de fondo&#10;&#10;Descripción generada automáticamente con confianza baja">
            <a:extLst>
              <a:ext uri="{FF2B5EF4-FFF2-40B4-BE49-F238E27FC236}">
                <a16:creationId xmlns:a16="http://schemas.microsoft.com/office/drawing/2014/main" id="{45D0AFEB-7A4C-7093-0620-0B21826D1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053" y="3080758"/>
            <a:ext cx="2804977" cy="2344587"/>
          </a:xfrm>
          <a:prstGeom prst="ellipse">
            <a:avLst/>
          </a:prstGeom>
          <a:ln>
            <a:noFill/>
          </a:ln>
          <a:effectLst>
            <a:softEdge rad="112500"/>
          </a:effectLst>
        </p:spPr>
      </p:pic>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solidFill>
            <a:schemeClr val="tx1"/>
          </a:solidFill>
          <a:ln>
            <a:solidFill>
              <a:schemeClr val="tx1"/>
            </a:solidFill>
          </a:ln>
        </p:spPr>
      </p:pic>
      <p:sp>
        <p:nvSpPr>
          <p:cNvPr id="6" name="CuadroTexto 5">
            <a:extLst>
              <a:ext uri="{FF2B5EF4-FFF2-40B4-BE49-F238E27FC236}">
                <a16:creationId xmlns:a16="http://schemas.microsoft.com/office/drawing/2014/main" id="{54D38248-5D31-85F9-1E0F-4A607BCD5F6A}"/>
              </a:ext>
            </a:extLst>
          </p:cNvPr>
          <p:cNvSpPr txBox="1"/>
          <p:nvPr/>
        </p:nvSpPr>
        <p:spPr>
          <a:xfrm>
            <a:off x="136188" y="368928"/>
            <a:ext cx="12191999" cy="369332"/>
          </a:xfrm>
          <a:prstGeom prst="rect">
            <a:avLst/>
          </a:prstGeom>
          <a:noFill/>
        </p:spPr>
        <p:txBody>
          <a:bodyPr wrap="square" rtlCol="0">
            <a:spAutoFit/>
          </a:bodyPr>
          <a:lstStyle/>
          <a:p>
            <a:r>
              <a:rPr lang="es-MX" dirty="0">
                <a:solidFill>
                  <a:schemeClr val="bg2">
                    <a:lumMod val="50000"/>
                  </a:schemeClr>
                </a:solidFill>
              </a:rPr>
              <a:t>PROYECTO “GeoTransporteAPP”</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1432655"/>
            <a:ext cx="12191999" cy="646331"/>
          </a:xfrm>
          <a:prstGeom prst="rect">
            <a:avLst/>
          </a:prstGeom>
          <a:noFill/>
        </p:spPr>
        <p:txBody>
          <a:bodyPr wrap="square" rtlCol="0">
            <a:spAutoFit/>
          </a:bodyPr>
          <a:lstStyle/>
          <a:p>
            <a:pPr algn="ctr"/>
            <a:r>
              <a:rPr lang="es-MX" sz="3600" dirty="0"/>
              <a:t>Metodología de trabajo para el desarrollo del proyecto</a:t>
            </a:r>
            <a:endParaRPr lang="es-CL" dirty="0"/>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2" name="Picture 2" descr="Qué es la metodología Agile y por qué está de moda? | Progressa Lean">
            <a:extLst>
              <a:ext uri="{FF2B5EF4-FFF2-40B4-BE49-F238E27FC236}">
                <a16:creationId xmlns:a16="http://schemas.microsoft.com/office/drawing/2014/main" id="{2425555E-E4BE-8540-EA04-997446920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563" y="2164188"/>
            <a:ext cx="451485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9974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4D38248-5D31-85F9-1E0F-4A607BCD5F6A}"/>
              </a:ext>
            </a:extLst>
          </p:cNvPr>
          <p:cNvSpPr txBox="1"/>
          <p:nvPr/>
        </p:nvSpPr>
        <p:spPr>
          <a:xfrm>
            <a:off x="136188" y="368928"/>
            <a:ext cx="12191999" cy="369332"/>
          </a:xfrm>
          <a:prstGeom prst="rect">
            <a:avLst/>
          </a:prstGeom>
          <a:noFill/>
        </p:spPr>
        <p:txBody>
          <a:bodyPr wrap="square" rtlCol="0">
            <a:spAutoFit/>
          </a:bodyPr>
          <a:lstStyle/>
          <a:p>
            <a:r>
              <a:rPr lang="es-MX" dirty="0">
                <a:solidFill>
                  <a:schemeClr val="bg2">
                    <a:lumMod val="50000"/>
                  </a:schemeClr>
                </a:solidFill>
              </a:rPr>
              <a:t>PROYECTO “GeoTransporteAPP”</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1" y="1155656"/>
            <a:ext cx="12191999" cy="646331"/>
          </a:xfrm>
          <a:prstGeom prst="rect">
            <a:avLst/>
          </a:prstGeom>
          <a:noFill/>
        </p:spPr>
        <p:txBody>
          <a:bodyPr wrap="square" rtlCol="0">
            <a:spAutoFit/>
          </a:bodyPr>
          <a:lstStyle/>
          <a:p>
            <a:pPr algn="ctr"/>
            <a:r>
              <a:rPr lang="es-MX" sz="3600" dirty="0"/>
              <a:t>Cronograma para el desarrollo del proyecto</a:t>
            </a: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 name="Imagen 2" descr="Gráfico, Gráfico en cascada&#10;&#10;Descripción generada automáticamente">
            <a:extLst>
              <a:ext uri="{FF2B5EF4-FFF2-40B4-BE49-F238E27FC236}">
                <a16:creationId xmlns:a16="http://schemas.microsoft.com/office/drawing/2014/main" id="{7F1D9195-C3C6-1B55-8427-9738BC4B9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910" y="1801987"/>
            <a:ext cx="8224179" cy="4696143"/>
          </a:xfrm>
          <a:prstGeom prst="rect">
            <a:avLst/>
          </a:prstGeom>
        </p:spPr>
      </p:pic>
    </p:spTree>
    <p:extLst>
      <p:ext uri="{BB962C8B-B14F-4D97-AF65-F5344CB8AC3E}">
        <p14:creationId xmlns:p14="http://schemas.microsoft.com/office/powerpoint/2010/main" val="332431338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cuelaIT Duoc UC - Escuela de Informática y Telecomunicaciones Duoc UC - Duoc  UC | LinkedIn">
            <a:extLst>
              <a:ext uri="{FF2B5EF4-FFF2-40B4-BE49-F238E27FC236}">
                <a16:creationId xmlns:a16="http://schemas.microsoft.com/office/drawing/2014/main" id="{DBCE0F62-5978-5D25-A8E3-872B6D0A9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152" y="207550"/>
            <a:ext cx="3141406" cy="7853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4D38248-5D31-85F9-1E0F-4A607BCD5F6A}"/>
              </a:ext>
            </a:extLst>
          </p:cNvPr>
          <p:cNvSpPr txBox="1"/>
          <p:nvPr/>
        </p:nvSpPr>
        <p:spPr>
          <a:xfrm>
            <a:off x="136188" y="368928"/>
            <a:ext cx="12191999" cy="369332"/>
          </a:xfrm>
          <a:prstGeom prst="rect">
            <a:avLst/>
          </a:prstGeom>
          <a:noFill/>
        </p:spPr>
        <p:txBody>
          <a:bodyPr wrap="square" rtlCol="0">
            <a:spAutoFit/>
          </a:bodyPr>
          <a:lstStyle/>
          <a:p>
            <a:r>
              <a:rPr lang="es-MX" dirty="0">
                <a:solidFill>
                  <a:schemeClr val="bg2">
                    <a:lumMod val="50000"/>
                  </a:schemeClr>
                </a:solidFill>
              </a:rPr>
              <a:t>PROYECTO “GeoTransporteAPP”</a:t>
            </a:r>
          </a:p>
        </p:txBody>
      </p:sp>
      <p:sp>
        <p:nvSpPr>
          <p:cNvPr id="7" name="CuadroTexto 6">
            <a:extLst>
              <a:ext uri="{FF2B5EF4-FFF2-40B4-BE49-F238E27FC236}">
                <a16:creationId xmlns:a16="http://schemas.microsoft.com/office/drawing/2014/main" id="{3A739E92-330D-944C-ED3E-C7F02FA216B3}"/>
              </a:ext>
            </a:extLst>
          </p:cNvPr>
          <p:cNvSpPr txBox="1"/>
          <p:nvPr/>
        </p:nvSpPr>
        <p:spPr>
          <a:xfrm>
            <a:off x="0" y="1432655"/>
            <a:ext cx="12191999" cy="646331"/>
          </a:xfrm>
          <a:prstGeom prst="rect">
            <a:avLst/>
          </a:prstGeom>
          <a:noFill/>
        </p:spPr>
        <p:txBody>
          <a:bodyPr wrap="square" rtlCol="0">
            <a:spAutoFit/>
          </a:bodyPr>
          <a:lstStyle/>
          <a:p>
            <a:pPr algn="ctr"/>
            <a:r>
              <a:rPr lang="es-MX" sz="3600" dirty="0"/>
              <a:t>Arquitectura del software</a:t>
            </a:r>
          </a:p>
        </p:txBody>
      </p:sp>
      <p:cxnSp>
        <p:nvCxnSpPr>
          <p:cNvPr id="9" name="Conector recto 8">
            <a:extLst>
              <a:ext uri="{FF2B5EF4-FFF2-40B4-BE49-F238E27FC236}">
                <a16:creationId xmlns:a16="http://schemas.microsoft.com/office/drawing/2014/main" id="{8768D7F4-D478-E252-1441-D950598597DE}"/>
              </a:ext>
            </a:extLst>
          </p:cNvPr>
          <p:cNvCxnSpPr/>
          <p:nvPr/>
        </p:nvCxnSpPr>
        <p:spPr>
          <a:xfrm>
            <a:off x="0" y="758027"/>
            <a:ext cx="4085617"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 name="Imagen 2" descr="Diagrama&#10;&#10;Descripción generada automáticamente">
            <a:extLst>
              <a:ext uri="{FF2B5EF4-FFF2-40B4-BE49-F238E27FC236}">
                <a16:creationId xmlns:a16="http://schemas.microsoft.com/office/drawing/2014/main" id="{75F791F5-CEC8-CE68-2F27-BBB8AA6F4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581" y="2888071"/>
            <a:ext cx="7094835" cy="2629128"/>
          </a:xfrm>
          <a:prstGeom prst="rect">
            <a:avLst/>
          </a:prstGeom>
        </p:spPr>
      </p:pic>
    </p:spTree>
    <p:extLst>
      <p:ext uri="{BB962C8B-B14F-4D97-AF65-F5344CB8AC3E}">
        <p14:creationId xmlns:p14="http://schemas.microsoft.com/office/powerpoint/2010/main" val="1890491460"/>
      </p:ext>
    </p:extLst>
  </p:cSld>
  <p:clrMapOvr>
    <a:masterClrMapping/>
  </p:clrMapOvr>
  <p:transition spd="slow">
    <p:wip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419</Words>
  <Application>Microsoft Office PowerPoint</Application>
  <PresentationFormat>Panorámica</PresentationFormat>
  <Paragraphs>53</Paragraphs>
  <Slides>14</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Gerardo Galan Cruz</dc:creator>
  <cp:lastModifiedBy>Miguel Angel Hernandez Medina</cp:lastModifiedBy>
  <cp:revision>6</cp:revision>
  <dcterms:created xsi:type="dcterms:W3CDTF">2023-10-28T21:12:11Z</dcterms:created>
  <dcterms:modified xsi:type="dcterms:W3CDTF">2024-12-08T13:54:01Z</dcterms:modified>
</cp:coreProperties>
</file>